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57" r:id="rId3"/>
  </p:sldIdLst>
  <p:sldSz cx="17610138" cy="9906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p15:clr>
            <a:srgbClr val="A4A3A4"/>
          </p15:clr>
        </p15:guide>
        <p15:guide id="2" pos="5546">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Giulia" initials="G" lastIdx="1" clrIdx="0">
    <p:extLst>
      <p:ext uri="{19B8F6BF-5375-455C-9EA6-DF929625EA0E}">
        <p15:presenceInfo xmlns:p15="http://schemas.microsoft.com/office/powerpoint/2012/main" userId="Giulia"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2257" autoAdjust="0"/>
    <p:restoredTop sz="94660"/>
  </p:normalViewPr>
  <p:slideViewPr>
    <p:cSldViewPr snapToGrid="0">
      <p:cViewPr varScale="1">
        <p:scale>
          <a:sx n="31" d="100"/>
          <a:sy n="31" d="100"/>
        </p:scale>
        <p:origin x="636" y="72"/>
      </p:cViewPr>
      <p:guideLst>
        <p:guide orient="horz" pos="3120"/>
        <p:guide pos="5546"/>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commentAuthors" Target="commentAuthor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Διαφάνεια τίτλου">
    <p:spTree>
      <p:nvGrpSpPr>
        <p:cNvPr id="1" name=""/>
        <p:cNvGrpSpPr/>
        <p:nvPr/>
      </p:nvGrpSpPr>
      <p:grpSpPr>
        <a:xfrm>
          <a:off x="0" y="0"/>
          <a:ext cx="0" cy="0"/>
          <a:chOff x="0" y="0"/>
          <a:chExt cx="0" cy="0"/>
        </a:xfrm>
      </p:grpSpPr>
      <p:sp>
        <p:nvSpPr>
          <p:cNvPr id="2" name="Title 1"/>
          <p:cNvSpPr>
            <a:spLocks noGrp="1"/>
          </p:cNvSpPr>
          <p:nvPr>
            <p:ph type="ctrTitle"/>
          </p:nvPr>
        </p:nvSpPr>
        <p:spPr>
          <a:xfrm>
            <a:off x="2201267" y="1621191"/>
            <a:ext cx="13207604" cy="3448756"/>
          </a:xfrm>
        </p:spPr>
        <p:txBody>
          <a:bodyPr anchor="b"/>
          <a:lstStyle>
            <a:lvl1pPr algn="ctr">
              <a:defRPr sz="8666"/>
            </a:lvl1pPr>
          </a:lstStyle>
          <a:p>
            <a:r>
              <a:rPr lang="el-GR"/>
              <a:t>Κάντε κλικ για να επεξεργαστείτε τον τίτλο υποδείγματος</a:t>
            </a:r>
            <a:endParaRPr lang="en-US" dirty="0"/>
          </a:p>
        </p:txBody>
      </p:sp>
      <p:sp>
        <p:nvSpPr>
          <p:cNvPr id="3" name="Subtitle 2"/>
          <p:cNvSpPr>
            <a:spLocks noGrp="1"/>
          </p:cNvSpPr>
          <p:nvPr>
            <p:ph type="subTitle" idx="1"/>
          </p:nvPr>
        </p:nvSpPr>
        <p:spPr>
          <a:xfrm>
            <a:off x="2201267" y="5202944"/>
            <a:ext cx="13207604" cy="2391656"/>
          </a:xfrm>
        </p:spPr>
        <p:txBody>
          <a:bodyPr/>
          <a:lstStyle>
            <a:lvl1pPr marL="0" indent="0" algn="ctr">
              <a:buNone/>
              <a:defRPr sz="3467"/>
            </a:lvl1pPr>
            <a:lvl2pPr marL="660380" indent="0" algn="ctr">
              <a:buNone/>
              <a:defRPr sz="2889"/>
            </a:lvl2pPr>
            <a:lvl3pPr marL="1320759" indent="0" algn="ctr">
              <a:buNone/>
              <a:defRPr sz="2600"/>
            </a:lvl3pPr>
            <a:lvl4pPr marL="1981139" indent="0" algn="ctr">
              <a:buNone/>
              <a:defRPr sz="2311"/>
            </a:lvl4pPr>
            <a:lvl5pPr marL="2641519" indent="0" algn="ctr">
              <a:buNone/>
              <a:defRPr sz="2311"/>
            </a:lvl5pPr>
            <a:lvl6pPr marL="3301898" indent="0" algn="ctr">
              <a:buNone/>
              <a:defRPr sz="2311"/>
            </a:lvl6pPr>
            <a:lvl7pPr marL="3962278" indent="0" algn="ctr">
              <a:buNone/>
              <a:defRPr sz="2311"/>
            </a:lvl7pPr>
            <a:lvl8pPr marL="4622658" indent="0" algn="ctr">
              <a:buNone/>
              <a:defRPr sz="2311"/>
            </a:lvl8pPr>
            <a:lvl9pPr marL="5283037" indent="0" algn="ctr">
              <a:buNone/>
              <a:defRPr sz="2311"/>
            </a:lvl9pPr>
          </a:lstStyle>
          <a:p>
            <a:r>
              <a:rPr lang="el-GR"/>
              <a:t>Κάντε κλικ για να επεξεργαστείτε τον υπότιτλο του υποδείγματος</a:t>
            </a:r>
            <a:endParaRPr lang="en-US" dirty="0"/>
          </a:p>
        </p:txBody>
      </p:sp>
      <p:sp>
        <p:nvSpPr>
          <p:cNvPr id="4" name="Date Placeholder 3"/>
          <p:cNvSpPr>
            <a:spLocks noGrp="1"/>
          </p:cNvSpPr>
          <p:nvPr>
            <p:ph type="dt" sz="half" idx="10"/>
          </p:nvPr>
        </p:nvSpPr>
        <p:spPr/>
        <p:txBody>
          <a:bodyPr/>
          <a:lstStyle/>
          <a:p>
            <a:fld id="{56AACD41-CB85-459B-9DC1-CA3E9875E45E}" type="datetimeFigureOut">
              <a:rPr lang="el-GR" smtClean="0"/>
              <a:pPr/>
              <a:t>9/4/2020</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2B6DFEAA-B7F1-4542-9704-2EE7EF8FBC32}" type="slidenum">
              <a:rPr lang="el-GR" smtClean="0"/>
              <a:pPr/>
              <a:t>‹#›</a:t>
            </a:fld>
            <a:endParaRPr lang="el-GR"/>
          </a:p>
        </p:txBody>
      </p:sp>
    </p:spTree>
    <p:extLst>
      <p:ext uri="{BB962C8B-B14F-4D97-AF65-F5344CB8AC3E}">
        <p14:creationId xmlns:p14="http://schemas.microsoft.com/office/powerpoint/2010/main" val="61841589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a:t>Κάντε κλικ για να επεξεργαστείτε τον τίτλο υποδείγματος</a:t>
            </a:r>
            <a:endParaRPr lang="en-US" dirty="0"/>
          </a:p>
        </p:txBody>
      </p:sp>
      <p:sp>
        <p:nvSpPr>
          <p:cNvPr id="3" name="Vertical Text Placeholder 2"/>
          <p:cNvSpPr>
            <a:spLocks noGrp="1"/>
          </p:cNvSpPr>
          <p:nvPr>
            <p:ph type="body" orient="vert" idx="1"/>
          </p:nvPr>
        </p:nvSpPr>
        <p:spPr/>
        <p:txBody>
          <a:bodyPr vert="eaVert"/>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4" name="Date Placeholder 3"/>
          <p:cNvSpPr>
            <a:spLocks noGrp="1"/>
          </p:cNvSpPr>
          <p:nvPr>
            <p:ph type="dt" sz="half" idx="10"/>
          </p:nvPr>
        </p:nvSpPr>
        <p:spPr/>
        <p:txBody>
          <a:bodyPr/>
          <a:lstStyle/>
          <a:p>
            <a:fld id="{56AACD41-CB85-459B-9DC1-CA3E9875E45E}" type="datetimeFigureOut">
              <a:rPr lang="el-GR" smtClean="0"/>
              <a:pPr/>
              <a:t>9/4/2020</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2B6DFEAA-B7F1-4542-9704-2EE7EF8FBC32}" type="slidenum">
              <a:rPr lang="el-GR" smtClean="0"/>
              <a:pPr/>
              <a:t>‹#›</a:t>
            </a:fld>
            <a:endParaRPr lang="el-GR"/>
          </a:p>
        </p:txBody>
      </p:sp>
    </p:spTree>
    <p:extLst>
      <p:ext uri="{BB962C8B-B14F-4D97-AF65-F5344CB8AC3E}">
        <p14:creationId xmlns:p14="http://schemas.microsoft.com/office/powerpoint/2010/main" val="40872167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2602255" y="527403"/>
            <a:ext cx="3797186" cy="8394877"/>
          </a:xfrm>
        </p:spPr>
        <p:txBody>
          <a:bodyPr vert="eaVert"/>
          <a:lstStyle/>
          <a:p>
            <a:r>
              <a:rPr lang="el-GR"/>
              <a:t>Κάντε κλικ για να επεξεργαστείτε τον τίτλο υποδείγματος</a:t>
            </a:r>
            <a:endParaRPr lang="en-US" dirty="0"/>
          </a:p>
        </p:txBody>
      </p:sp>
      <p:sp>
        <p:nvSpPr>
          <p:cNvPr id="3" name="Vertical Text Placeholder 2"/>
          <p:cNvSpPr>
            <a:spLocks noGrp="1"/>
          </p:cNvSpPr>
          <p:nvPr>
            <p:ph type="body" orient="vert" idx="1"/>
          </p:nvPr>
        </p:nvSpPr>
        <p:spPr>
          <a:xfrm>
            <a:off x="1210697" y="527403"/>
            <a:ext cx="11171431" cy="8394877"/>
          </a:xfrm>
        </p:spPr>
        <p:txBody>
          <a:bodyPr vert="eaVert"/>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4" name="Date Placeholder 3"/>
          <p:cNvSpPr>
            <a:spLocks noGrp="1"/>
          </p:cNvSpPr>
          <p:nvPr>
            <p:ph type="dt" sz="half" idx="10"/>
          </p:nvPr>
        </p:nvSpPr>
        <p:spPr/>
        <p:txBody>
          <a:bodyPr/>
          <a:lstStyle/>
          <a:p>
            <a:fld id="{56AACD41-CB85-459B-9DC1-CA3E9875E45E}" type="datetimeFigureOut">
              <a:rPr lang="el-GR" smtClean="0"/>
              <a:pPr/>
              <a:t>9/4/2020</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2B6DFEAA-B7F1-4542-9704-2EE7EF8FBC32}" type="slidenum">
              <a:rPr lang="el-GR" smtClean="0"/>
              <a:pPr/>
              <a:t>‹#›</a:t>
            </a:fld>
            <a:endParaRPr lang="el-GR"/>
          </a:p>
        </p:txBody>
      </p:sp>
    </p:spTree>
    <p:extLst>
      <p:ext uri="{BB962C8B-B14F-4D97-AF65-F5344CB8AC3E}">
        <p14:creationId xmlns:p14="http://schemas.microsoft.com/office/powerpoint/2010/main" val="13024946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Τίτλος και περιεχόμεν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a:t>Κάντε κλικ για να επεξεργαστείτε τον τίτλο υποδείγματος</a:t>
            </a:r>
            <a:endParaRPr lang="en-US" dirty="0"/>
          </a:p>
        </p:txBody>
      </p:sp>
      <p:sp>
        <p:nvSpPr>
          <p:cNvPr id="3" name="Content Placeholder 2"/>
          <p:cNvSpPr>
            <a:spLocks noGrp="1"/>
          </p:cNvSpPr>
          <p:nvPr>
            <p:ph idx="1"/>
          </p:nvPr>
        </p:nvSpPr>
        <p:spPr/>
        <p:txBody>
          <a:body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4" name="Date Placeholder 3"/>
          <p:cNvSpPr>
            <a:spLocks noGrp="1"/>
          </p:cNvSpPr>
          <p:nvPr>
            <p:ph type="dt" sz="half" idx="10"/>
          </p:nvPr>
        </p:nvSpPr>
        <p:spPr/>
        <p:txBody>
          <a:bodyPr/>
          <a:lstStyle/>
          <a:p>
            <a:fld id="{56AACD41-CB85-459B-9DC1-CA3E9875E45E}" type="datetimeFigureOut">
              <a:rPr lang="el-GR" smtClean="0"/>
              <a:pPr/>
              <a:t>9/4/2020</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2B6DFEAA-B7F1-4542-9704-2EE7EF8FBC32}" type="slidenum">
              <a:rPr lang="el-GR" smtClean="0"/>
              <a:pPr/>
              <a:t>‹#›</a:t>
            </a:fld>
            <a:endParaRPr lang="el-GR"/>
          </a:p>
        </p:txBody>
      </p:sp>
    </p:spTree>
    <p:extLst>
      <p:ext uri="{BB962C8B-B14F-4D97-AF65-F5344CB8AC3E}">
        <p14:creationId xmlns:p14="http://schemas.microsoft.com/office/powerpoint/2010/main" val="35395119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Κεφαλίδα ενότητας">
    <p:spTree>
      <p:nvGrpSpPr>
        <p:cNvPr id="1" name=""/>
        <p:cNvGrpSpPr/>
        <p:nvPr/>
      </p:nvGrpSpPr>
      <p:grpSpPr>
        <a:xfrm>
          <a:off x="0" y="0"/>
          <a:ext cx="0" cy="0"/>
          <a:chOff x="0" y="0"/>
          <a:chExt cx="0" cy="0"/>
        </a:xfrm>
      </p:grpSpPr>
      <p:sp>
        <p:nvSpPr>
          <p:cNvPr id="2" name="Title 1"/>
          <p:cNvSpPr>
            <a:spLocks noGrp="1"/>
          </p:cNvSpPr>
          <p:nvPr>
            <p:ph type="title"/>
          </p:nvPr>
        </p:nvSpPr>
        <p:spPr>
          <a:xfrm>
            <a:off x="1201525" y="2469622"/>
            <a:ext cx="15188744" cy="4120620"/>
          </a:xfrm>
        </p:spPr>
        <p:txBody>
          <a:bodyPr anchor="b"/>
          <a:lstStyle>
            <a:lvl1pPr>
              <a:defRPr sz="8666"/>
            </a:lvl1pPr>
          </a:lstStyle>
          <a:p>
            <a:r>
              <a:rPr lang="el-GR"/>
              <a:t>Κάντε κλικ για να επεξεργαστείτε τον τίτλο υποδείγματος</a:t>
            </a:r>
            <a:endParaRPr lang="en-US" dirty="0"/>
          </a:p>
        </p:txBody>
      </p:sp>
      <p:sp>
        <p:nvSpPr>
          <p:cNvPr id="3" name="Text Placeholder 2"/>
          <p:cNvSpPr>
            <a:spLocks noGrp="1"/>
          </p:cNvSpPr>
          <p:nvPr>
            <p:ph type="body" idx="1"/>
          </p:nvPr>
        </p:nvSpPr>
        <p:spPr>
          <a:xfrm>
            <a:off x="1201525" y="6629225"/>
            <a:ext cx="15188744" cy="2166937"/>
          </a:xfrm>
        </p:spPr>
        <p:txBody>
          <a:bodyPr/>
          <a:lstStyle>
            <a:lvl1pPr marL="0" indent="0">
              <a:buNone/>
              <a:defRPr sz="3467">
                <a:solidFill>
                  <a:schemeClr val="tx1">
                    <a:tint val="75000"/>
                  </a:schemeClr>
                </a:solidFill>
              </a:defRPr>
            </a:lvl1pPr>
            <a:lvl2pPr marL="660380" indent="0">
              <a:buNone/>
              <a:defRPr sz="2889">
                <a:solidFill>
                  <a:schemeClr val="tx1">
                    <a:tint val="75000"/>
                  </a:schemeClr>
                </a:solidFill>
              </a:defRPr>
            </a:lvl2pPr>
            <a:lvl3pPr marL="1320759" indent="0">
              <a:buNone/>
              <a:defRPr sz="2600">
                <a:solidFill>
                  <a:schemeClr val="tx1">
                    <a:tint val="75000"/>
                  </a:schemeClr>
                </a:solidFill>
              </a:defRPr>
            </a:lvl3pPr>
            <a:lvl4pPr marL="1981139" indent="0">
              <a:buNone/>
              <a:defRPr sz="2311">
                <a:solidFill>
                  <a:schemeClr val="tx1">
                    <a:tint val="75000"/>
                  </a:schemeClr>
                </a:solidFill>
              </a:defRPr>
            </a:lvl4pPr>
            <a:lvl5pPr marL="2641519" indent="0">
              <a:buNone/>
              <a:defRPr sz="2311">
                <a:solidFill>
                  <a:schemeClr val="tx1">
                    <a:tint val="75000"/>
                  </a:schemeClr>
                </a:solidFill>
              </a:defRPr>
            </a:lvl5pPr>
            <a:lvl6pPr marL="3301898" indent="0">
              <a:buNone/>
              <a:defRPr sz="2311">
                <a:solidFill>
                  <a:schemeClr val="tx1">
                    <a:tint val="75000"/>
                  </a:schemeClr>
                </a:solidFill>
              </a:defRPr>
            </a:lvl6pPr>
            <a:lvl7pPr marL="3962278" indent="0">
              <a:buNone/>
              <a:defRPr sz="2311">
                <a:solidFill>
                  <a:schemeClr val="tx1">
                    <a:tint val="75000"/>
                  </a:schemeClr>
                </a:solidFill>
              </a:defRPr>
            </a:lvl7pPr>
            <a:lvl8pPr marL="4622658" indent="0">
              <a:buNone/>
              <a:defRPr sz="2311">
                <a:solidFill>
                  <a:schemeClr val="tx1">
                    <a:tint val="75000"/>
                  </a:schemeClr>
                </a:solidFill>
              </a:defRPr>
            </a:lvl8pPr>
            <a:lvl9pPr marL="5283037" indent="0">
              <a:buNone/>
              <a:defRPr sz="2311">
                <a:solidFill>
                  <a:schemeClr val="tx1">
                    <a:tint val="75000"/>
                  </a:schemeClr>
                </a:solidFill>
              </a:defRPr>
            </a:lvl9pPr>
          </a:lstStyle>
          <a:p>
            <a:pPr lvl="0"/>
            <a:r>
              <a:rPr lang="el-GR"/>
              <a:t>Στυλ κειμένου υποδείγματος</a:t>
            </a:r>
          </a:p>
        </p:txBody>
      </p:sp>
      <p:sp>
        <p:nvSpPr>
          <p:cNvPr id="4" name="Date Placeholder 3"/>
          <p:cNvSpPr>
            <a:spLocks noGrp="1"/>
          </p:cNvSpPr>
          <p:nvPr>
            <p:ph type="dt" sz="half" idx="10"/>
          </p:nvPr>
        </p:nvSpPr>
        <p:spPr/>
        <p:txBody>
          <a:bodyPr/>
          <a:lstStyle/>
          <a:p>
            <a:fld id="{56AACD41-CB85-459B-9DC1-CA3E9875E45E}" type="datetimeFigureOut">
              <a:rPr lang="el-GR" smtClean="0"/>
              <a:pPr/>
              <a:t>9/4/2020</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2B6DFEAA-B7F1-4542-9704-2EE7EF8FBC32}" type="slidenum">
              <a:rPr lang="el-GR" smtClean="0"/>
              <a:pPr/>
              <a:t>‹#›</a:t>
            </a:fld>
            <a:endParaRPr lang="el-GR"/>
          </a:p>
        </p:txBody>
      </p:sp>
    </p:spTree>
    <p:extLst>
      <p:ext uri="{BB962C8B-B14F-4D97-AF65-F5344CB8AC3E}">
        <p14:creationId xmlns:p14="http://schemas.microsoft.com/office/powerpoint/2010/main" val="23161343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a:t>Κάντε κλικ για να επεξεργαστείτε τον τίτλο υποδείγματος</a:t>
            </a:r>
            <a:endParaRPr lang="en-US" dirty="0"/>
          </a:p>
        </p:txBody>
      </p:sp>
      <p:sp>
        <p:nvSpPr>
          <p:cNvPr id="3" name="Content Placeholder 2"/>
          <p:cNvSpPr>
            <a:spLocks noGrp="1"/>
          </p:cNvSpPr>
          <p:nvPr>
            <p:ph sz="half" idx="1"/>
          </p:nvPr>
        </p:nvSpPr>
        <p:spPr>
          <a:xfrm>
            <a:off x="1210697" y="2637014"/>
            <a:ext cx="7484309" cy="6285266"/>
          </a:xfrm>
        </p:spPr>
        <p:txBody>
          <a:body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4" name="Content Placeholder 3"/>
          <p:cNvSpPr>
            <a:spLocks noGrp="1"/>
          </p:cNvSpPr>
          <p:nvPr>
            <p:ph sz="half" idx="2"/>
          </p:nvPr>
        </p:nvSpPr>
        <p:spPr>
          <a:xfrm>
            <a:off x="8915132" y="2637014"/>
            <a:ext cx="7484309" cy="6285266"/>
          </a:xfrm>
        </p:spPr>
        <p:txBody>
          <a:body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5" name="Date Placeholder 4"/>
          <p:cNvSpPr>
            <a:spLocks noGrp="1"/>
          </p:cNvSpPr>
          <p:nvPr>
            <p:ph type="dt" sz="half" idx="10"/>
          </p:nvPr>
        </p:nvSpPr>
        <p:spPr/>
        <p:txBody>
          <a:bodyPr/>
          <a:lstStyle/>
          <a:p>
            <a:fld id="{56AACD41-CB85-459B-9DC1-CA3E9875E45E}" type="datetimeFigureOut">
              <a:rPr lang="el-GR" smtClean="0"/>
              <a:pPr/>
              <a:t>9/4/2020</a:t>
            </a:fld>
            <a:endParaRPr lang="el-GR"/>
          </a:p>
        </p:txBody>
      </p:sp>
      <p:sp>
        <p:nvSpPr>
          <p:cNvPr id="6" name="Footer Placeholder 5"/>
          <p:cNvSpPr>
            <a:spLocks noGrp="1"/>
          </p:cNvSpPr>
          <p:nvPr>
            <p:ph type="ftr" sz="quarter" idx="11"/>
          </p:nvPr>
        </p:nvSpPr>
        <p:spPr/>
        <p:txBody>
          <a:bodyPr/>
          <a:lstStyle/>
          <a:p>
            <a:endParaRPr lang="el-GR"/>
          </a:p>
        </p:txBody>
      </p:sp>
      <p:sp>
        <p:nvSpPr>
          <p:cNvPr id="7" name="Slide Number Placeholder 6"/>
          <p:cNvSpPr>
            <a:spLocks noGrp="1"/>
          </p:cNvSpPr>
          <p:nvPr>
            <p:ph type="sldNum" sz="quarter" idx="12"/>
          </p:nvPr>
        </p:nvSpPr>
        <p:spPr/>
        <p:txBody>
          <a:bodyPr/>
          <a:lstStyle/>
          <a:p>
            <a:fld id="{2B6DFEAA-B7F1-4542-9704-2EE7EF8FBC32}" type="slidenum">
              <a:rPr lang="el-GR" smtClean="0"/>
              <a:pPr/>
              <a:t>‹#›</a:t>
            </a:fld>
            <a:endParaRPr lang="el-GR"/>
          </a:p>
        </p:txBody>
      </p:sp>
    </p:spTree>
    <p:extLst>
      <p:ext uri="{BB962C8B-B14F-4D97-AF65-F5344CB8AC3E}">
        <p14:creationId xmlns:p14="http://schemas.microsoft.com/office/powerpoint/2010/main" val="11480211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Title 1"/>
          <p:cNvSpPr>
            <a:spLocks noGrp="1"/>
          </p:cNvSpPr>
          <p:nvPr>
            <p:ph type="title"/>
          </p:nvPr>
        </p:nvSpPr>
        <p:spPr>
          <a:xfrm>
            <a:off x="1212991" y="527404"/>
            <a:ext cx="15188744" cy="1914702"/>
          </a:xfrm>
        </p:spPr>
        <p:txBody>
          <a:bodyPr/>
          <a:lstStyle/>
          <a:p>
            <a:r>
              <a:rPr lang="el-GR"/>
              <a:t>Κάντε κλικ για να επεξεργαστείτε τον τίτλο υποδείγματος</a:t>
            </a:r>
            <a:endParaRPr lang="en-US" dirty="0"/>
          </a:p>
        </p:txBody>
      </p:sp>
      <p:sp>
        <p:nvSpPr>
          <p:cNvPr id="3" name="Text Placeholder 2"/>
          <p:cNvSpPr>
            <a:spLocks noGrp="1"/>
          </p:cNvSpPr>
          <p:nvPr>
            <p:ph type="body" idx="1"/>
          </p:nvPr>
        </p:nvSpPr>
        <p:spPr>
          <a:xfrm>
            <a:off x="1212991" y="2428347"/>
            <a:ext cx="7449913" cy="1190095"/>
          </a:xfrm>
        </p:spPr>
        <p:txBody>
          <a:bodyPr anchor="b"/>
          <a:lstStyle>
            <a:lvl1pPr marL="0" indent="0">
              <a:buNone/>
              <a:defRPr sz="3467" b="1"/>
            </a:lvl1pPr>
            <a:lvl2pPr marL="660380" indent="0">
              <a:buNone/>
              <a:defRPr sz="2889" b="1"/>
            </a:lvl2pPr>
            <a:lvl3pPr marL="1320759" indent="0">
              <a:buNone/>
              <a:defRPr sz="2600" b="1"/>
            </a:lvl3pPr>
            <a:lvl4pPr marL="1981139" indent="0">
              <a:buNone/>
              <a:defRPr sz="2311" b="1"/>
            </a:lvl4pPr>
            <a:lvl5pPr marL="2641519" indent="0">
              <a:buNone/>
              <a:defRPr sz="2311" b="1"/>
            </a:lvl5pPr>
            <a:lvl6pPr marL="3301898" indent="0">
              <a:buNone/>
              <a:defRPr sz="2311" b="1"/>
            </a:lvl6pPr>
            <a:lvl7pPr marL="3962278" indent="0">
              <a:buNone/>
              <a:defRPr sz="2311" b="1"/>
            </a:lvl7pPr>
            <a:lvl8pPr marL="4622658" indent="0">
              <a:buNone/>
              <a:defRPr sz="2311" b="1"/>
            </a:lvl8pPr>
            <a:lvl9pPr marL="5283037" indent="0">
              <a:buNone/>
              <a:defRPr sz="2311" b="1"/>
            </a:lvl9pPr>
          </a:lstStyle>
          <a:p>
            <a:pPr lvl="0"/>
            <a:r>
              <a:rPr lang="el-GR"/>
              <a:t>Στυλ κειμένου υποδείγματος</a:t>
            </a:r>
          </a:p>
        </p:txBody>
      </p:sp>
      <p:sp>
        <p:nvSpPr>
          <p:cNvPr id="4" name="Content Placeholder 3"/>
          <p:cNvSpPr>
            <a:spLocks noGrp="1"/>
          </p:cNvSpPr>
          <p:nvPr>
            <p:ph sz="half" idx="2"/>
          </p:nvPr>
        </p:nvSpPr>
        <p:spPr>
          <a:xfrm>
            <a:off x="1212991" y="3618442"/>
            <a:ext cx="7449913" cy="5322183"/>
          </a:xfrm>
        </p:spPr>
        <p:txBody>
          <a:body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5" name="Text Placeholder 4"/>
          <p:cNvSpPr>
            <a:spLocks noGrp="1"/>
          </p:cNvSpPr>
          <p:nvPr>
            <p:ph type="body" sz="quarter" idx="3"/>
          </p:nvPr>
        </p:nvSpPr>
        <p:spPr>
          <a:xfrm>
            <a:off x="8915133" y="2428347"/>
            <a:ext cx="7486602" cy="1190095"/>
          </a:xfrm>
        </p:spPr>
        <p:txBody>
          <a:bodyPr anchor="b"/>
          <a:lstStyle>
            <a:lvl1pPr marL="0" indent="0">
              <a:buNone/>
              <a:defRPr sz="3467" b="1"/>
            </a:lvl1pPr>
            <a:lvl2pPr marL="660380" indent="0">
              <a:buNone/>
              <a:defRPr sz="2889" b="1"/>
            </a:lvl2pPr>
            <a:lvl3pPr marL="1320759" indent="0">
              <a:buNone/>
              <a:defRPr sz="2600" b="1"/>
            </a:lvl3pPr>
            <a:lvl4pPr marL="1981139" indent="0">
              <a:buNone/>
              <a:defRPr sz="2311" b="1"/>
            </a:lvl4pPr>
            <a:lvl5pPr marL="2641519" indent="0">
              <a:buNone/>
              <a:defRPr sz="2311" b="1"/>
            </a:lvl5pPr>
            <a:lvl6pPr marL="3301898" indent="0">
              <a:buNone/>
              <a:defRPr sz="2311" b="1"/>
            </a:lvl6pPr>
            <a:lvl7pPr marL="3962278" indent="0">
              <a:buNone/>
              <a:defRPr sz="2311" b="1"/>
            </a:lvl7pPr>
            <a:lvl8pPr marL="4622658" indent="0">
              <a:buNone/>
              <a:defRPr sz="2311" b="1"/>
            </a:lvl8pPr>
            <a:lvl9pPr marL="5283037" indent="0">
              <a:buNone/>
              <a:defRPr sz="2311" b="1"/>
            </a:lvl9pPr>
          </a:lstStyle>
          <a:p>
            <a:pPr lvl="0"/>
            <a:r>
              <a:rPr lang="el-GR"/>
              <a:t>Στυλ κειμένου υποδείγματος</a:t>
            </a:r>
          </a:p>
        </p:txBody>
      </p:sp>
      <p:sp>
        <p:nvSpPr>
          <p:cNvPr id="6" name="Content Placeholder 5"/>
          <p:cNvSpPr>
            <a:spLocks noGrp="1"/>
          </p:cNvSpPr>
          <p:nvPr>
            <p:ph sz="quarter" idx="4"/>
          </p:nvPr>
        </p:nvSpPr>
        <p:spPr>
          <a:xfrm>
            <a:off x="8915133" y="3618442"/>
            <a:ext cx="7486602" cy="5322183"/>
          </a:xfrm>
        </p:spPr>
        <p:txBody>
          <a:body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7" name="Date Placeholder 6"/>
          <p:cNvSpPr>
            <a:spLocks noGrp="1"/>
          </p:cNvSpPr>
          <p:nvPr>
            <p:ph type="dt" sz="half" idx="10"/>
          </p:nvPr>
        </p:nvSpPr>
        <p:spPr/>
        <p:txBody>
          <a:bodyPr/>
          <a:lstStyle/>
          <a:p>
            <a:fld id="{56AACD41-CB85-459B-9DC1-CA3E9875E45E}" type="datetimeFigureOut">
              <a:rPr lang="el-GR" smtClean="0"/>
              <a:pPr/>
              <a:t>9/4/2020</a:t>
            </a:fld>
            <a:endParaRPr lang="el-GR"/>
          </a:p>
        </p:txBody>
      </p:sp>
      <p:sp>
        <p:nvSpPr>
          <p:cNvPr id="8" name="Footer Placeholder 7"/>
          <p:cNvSpPr>
            <a:spLocks noGrp="1"/>
          </p:cNvSpPr>
          <p:nvPr>
            <p:ph type="ftr" sz="quarter" idx="11"/>
          </p:nvPr>
        </p:nvSpPr>
        <p:spPr/>
        <p:txBody>
          <a:bodyPr/>
          <a:lstStyle/>
          <a:p>
            <a:endParaRPr lang="el-GR"/>
          </a:p>
        </p:txBody>
      </p:sp>
      <p:sp>
        <p:nvSpPr>
          <p:cNvPr id="9" name="Slide Number Placeholder 8"/>
          <p:cNvSpPr>
            <a:spLocks noGrp="1"/>
          </p:cNvSpPr>
          <p:nvPr>
            <p:ph type="sldNum" sz="quarter" idx="12"/>
          </p:nvPr>
        </p:nvSpPr>
        <p:spPr/>
        <p:txBody>
          <a:bodyPr/>
          <a:lstStyle/>
          <a:p>
            <a:fld id="{2B6DFEAA-B7F1-4542-9704-2EE7EF8FBC32}" type="slidenum">
              <a:rPr lang="el-GR" smtClean="0"/>
              <a:pPr/>
              <a:t>‹#›</a:t>
            </a:fld>
            <a:endParaRPr lang="el-GR"/>
          </a:p>
        </p:txBody>
      </p:sp>
    </p:spTree>
    <p:extLst>
      <p:ext uri="{BB962C8B-B14F-4D97-AF65-F5344CB8AC3E}">
        <p14:creationId xmlns:p14="http://schemas.microsoft.com/office/powerpoint/2010/main" val="387032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a:t>Κάντε κλικ για να επεξεργαστείτε τον τίτλο υποδείγματος</a:t>
            </a:r>
            <a:endParaRPr lang="en-US" dirty="0"/>
          </a:p>
        </p:txBody>
      </p:sp>
      <p:sp>
        <p:nvSpPr>
          <p:cNvPr id="3" name="Date Placeholder 2"/>
          <p:cNvSpPr>
            <a:spLocks noGrp="1"/>
          </p:cNvSpPr>
          <p:nvPr>
            <p:ph type="dt" sz="half" idx="10"/>
          </p:nvPr>
        </p:nvSpPr>
        <p:spPr/>
        <p:txBody>
          <a:bodyPr/>
          <a:lstStyle/>
          <a:p>
            <a:fld id="{56AACD41-CB85-459B-9DC1-CA3E9875E45E}" type="datetimeFigureOut">
              <a:rPr lang="el-GR" smtClean="0"/>
              <a:pPr/>
              <a:t>9/4/2020</a:t>
            </a:fld>
            <a:endParaRPr lang="el-GR"/>
          </a:p>
        </p:txBody>
      </p:sp>
      <p:sp>
        <p:nvSpPr>
          <p:cNvPr id="4" name="Footer Placeholder 3"/>
          <p:cNvSpPr>
            <a:spLocks noGrp="1"/>
          </p:cNvSpPr>
          <p:nvPr>
            <p:ph type="ftr" sz="quarter" idx="11"/>
          </p:nvPr>
        </p:nvSpPr>
        <p:spPr/>
        <p:txBody>
          <a:bodyPr/>
          <a:lstStyle/>
          <a:p>
            <a:endParaRPr lang="el-GR"/>
          </a:p>
        </p:txBody>
      </p:sp>
      <p:sp>
        <p:nvSpPr>
          <p:cNvPr id="5" name="Slide Number Placeholder 4"/>
          <p:cNvSpPr>
            <a:spLocks noGrp="1"/>
          </p:cNvSpPr>
          <p:nvPr>
            <p:ph type="sldNum" sz="quarter" idx="12"/>
          </p:nvPr>
        </p:nvSpPr>
        <p:spPr/>
        <p:txBody>
          <a:bodyPr/>
          <a:lstStyle/>
          <a:p>
            <a:fld id="{2B6DFEAA-B7F1-4542-9704-2EE7EF8FBC32}" type="slidenum">
              <a:rPr lang="el-GR" smtClean="0"/>
              <a:pPr/>
              <a:t>‹#›</a:t>
            </a:fld>
            <a:endParaRPr lang="el-GR"/>
          </a:p>
        </p:txBody>
      </p:sp>
    </p:spTree>
    <p:extLst>
      <p:ext uri="{BB962C8B-B14F-4D97-AF65-F5344CB8AC3E}">
        <p14:creationId xmlns:p14="http://schemas.microsoft.com/office/powerpoint/2010/main" val="320637326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Κενό">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6AACD41-CB85-459B-9DC1-CA3E9875E45E}" type="datetimeFigureOut">
              <a:rPr lang="el-GR" smtClean="0"/>
              <a:pPr/>
              <a:t>9/4/2020</a:t>
            </a:fld>
            <a:endParaRPr lang="el-GR"/>
          </a:p>
        </p:txBody>
      </p:sp>
      <p:sp>
        <p:nvSpPr>
          <p:cNvPr id="3" name="Footer Placeholder 2"/>
          <p:cNvSpPr>
            <a:spLocks noGrp="1"/>
          </p:cNvSpPr>
          <p:nvPr>
            <p:ph type="ftr" sz="quarter" idx="11"/>
          </p:nvPr>
        </p:nvSpPr>
        <p:spPr/>
        <p:txBody>
          <a:bodyPr/>
          <a:lstStyle/>
          <a:p>
            <a:endParaRPr lang="el-GR"/>
          </a:p>
        </p:txBody>
      </p:sp>
      <p:sp>
        <p:nvSpPr>
          <p:cNvPr id="4" name="Slide Number Placeholder 3"/>
          <p:cNvSpPr>
            <a:spLocks noGrp="1"/>
          </p:cNvSpPr>
          <p:nvPr>
            <p:ph type="sldNum" sz="quarter" idx="12"/>
          </p:nvPr>
        </p:nvSpPr>
        <p:spPr/>
        <p:txBody>
          <a:bodyPr/>
          <a:lstStyle/>
          <a:p>
            <a:fld id="{2B6DFEAA-B7F1-4542-9704-2EE7EF8FBC32}" type="slidenum">
              <a:rPr lang="el-GR" smtClean="0"/>
              <a:pPr/>
              <a:t>‹#›</a:t>
            </a:fld>
            <a:endParaRPr lang="el-GR"/>
          </a:p>
        </p:txBody>
      </p:sp>
    </p:spTree>
    <p:extLst>
      <p:ext uri="{BB962C8B-B14F-4D97-AF65-F5344CB8AC3E}">
        <p14:creationId xmlns:p14="http://schemas.microsoft.com/office/powerpoint/2010/main" val="28936830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Περιεχόμενο με λεζάντα">
    <p:spTree>
      <p:nvGrpSpPr>
        <p:cNvPr id="1" name=""/>
        <p:cNvGrpSpPr/>
        <p:nvPr/>
      </p:nvGrpSpPr>
      <p:grpSpPr>
        <a:xfrm>
          <a:off x="0" y="0"/>
          <a:ext cx="0" cy="0"/>
          <a:chOff x="0" y="0"/>
          <a:chExt cx="0" cy="0"/>
        </a:xfrm>
      </p:grpSpPr>
      <p:sp>
        <p:nvSpPr>
          <p:cNvPr id="2" name="Title 1"/>
          <p:cNvSpPr>
            <a:spLocks noGrp="1"/>
          </p:cNvSpPr>
          <p:nvPr>
            <p:ph type="title"/>
          </p:nvPr>
        </p:nvSpPr>
        <p:spPr>
          <a:xfrm>
            <a:off x="1212992" y="660400"/>
            <a:ext cx="5679727" cy="2311400"/>
          </a:xfrm>
        </p:spPr>
        <p:txBody>
          <a:bodyPr anchor="b"/>
          <a:lstStyle>
            <a:lvl1pPr>
              <a:defRPr sz="4622"/>
            </a:lvl1pPr>
          </a:lstStyle>
          <a:p>
            <a:r>
              <a:rPr lang="el-GR"/>
              <a:t>Κάντε κλικ για να επεξεργαστείτε τον τίτλο υποδείγματος</a:t>
            </a:r>
            <a:endParaRPr lang="en-US" dirty="0"/>
          </a:p>
        </p:txBody>
      </p:sp>
      <p:sp>
        <p:nvSpPr>
          <p:cNvPr id="3" name="Content Placeholder 2"/>
          <p:cNvSpPr>
            <a:spLocks noGrp="1"/>
          </p:cNvSpPr>
          <p:nvPr>
            <p:ph idx="1"/>
          </p:nvPr>
        </p:nvSpPr>
        <p:spPr>
          <a:xfrm>
            <a:off x="7486603" y="1426281"/>
            <a:ext cx="8915132" cy="7039681"/>
          </a:xfrm>
        </p:spPr>
        <p:txBody>
          <a:bodyPr/>
          <a:lstStyle>
            <a:lvl1pPr>
              <a:defRPr sz="4622"/>
            </a:lvl1pPr>
            <a:lvl2pPr>
              <a:defRPr sz="4044"/>
            </a:lvl2pPr>
            <a:lvl3pPr>
              <a:defRPr sz="3467"/>
            </a:lvl3pPr>
            <a:lvl4pPr>
              <a:defRPr sz="2889"/>
            </a:lvl4pPr>
            <a:lvl5pPr>
              <a:defRPr sz="2889"/>
            </a:lvl5pPr>
            <a:lvl6pPr>
              <a:defRPr sz="2889"/>
            </a:lvl6pPr>
            <a:lvl7pPr>
              <a:defRPr sz="2889"/>
            </a:lvl7pPr>
            <a:lvl8pPr>
              <a:defRPr sz="2889"/>
            </a:lvl8pPr>
            <a:lvl9pPr>
              <a:defRPr sz="2889"/>
            </a:lvl9p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4" name="Text Placeholder 3"/>
          <p:cNvSpPr>
            <a:spLocks noGrp="1"/>
          </p:cNvSpPr>
          <p:nvPr>
            <p:ph type="body" sz="half" idx="2"/>
          </p:nvPr>
        </p:nvSpPr>
        <p:spPr>
          <a:xfrm>
            <a:off x="1212992" y="2971800"/>
            <a:ext cx="5679727" cy="5505627"/>
          </a:xfrm>
        </p:spPr>
        <p:txBody>
          <a:bodyPr/>
          <a:lstStyle>
            <a:lvl1pPr marL="0" indent="0">
              <a:buNone/>
              <a:defRPr sz="2311"/>
            </a:lvl1pPr>
            <a:lvl2pPr marL="660380" indent="0">
              <a:buNone/>
              <a:defRPr sz="2022"/>
            </a:lvl2pPr>
            <a:lvl3pPr marL="1320759" indent="0">
              <a:buNone/>
              <a:defRPr sz="1733"/>
            </a:lvl3pPr>
            <a:lvl4pPr marL="1981139" indent="0">
              <a:buNone/>
              <a:defRPr sz="1444"/>
            </a:lvl4pPr>
            <a:lvl5pPr marL="2641519" indent="0">
              <a:buNone/>
              <a:defRPr sz="1444"/>
            </a:lvl5pPr>
            <a:lvl6pPr marL="3301898" indent="0">
              <a:buNone/>
              <a:defRPr sz="1444"/>
            </a:lvl6pPr>
            <a:lvl7pPr marL="3962278" indent="0">
              <a:buNone/>
              <a:defRPr sz="1444"/>
            </a:lvl7pPr>
            <a:lvl8pPr marL="4622658" indent="0">
              <a:buNone/>
              <a:defRPr sz="1444"/>
            </a:lvl8pPr>
            <a:lvl9pPr marL="5283037" indent="0">
              <a:buNone/>
              <a:defRPr sz="1444"/>
            </a:lvl9pPr>
          </a:lstStyle>
          <a:p>
            <a:pPr lvl="0"/>
            <a:r>
              <a:rPr lang="el-GR"/>
              <a:t>Στυλ κειμένου υποδείγματος</a:t>
            </a:r>
          </a:p>
        </p:txBody>
      </p:sp>
      <p:sp>
        <p:nvSpPr>
          <p:cNvPr id="5" name="Date Placeholder 4"/>
          <p:cNvSpPr>
            <a:spLocks noGrp="1"/>
          </p:cNvSpPr>
          <p:nvPr>
            <p:ph type="dt" sz="half" idx="10"/>
          </p:nvPr>
        </p:nvSpPr>
        <p:spPr/>
        <p:txBody>
          <a:bodyPr/>
          <a:lstStyle/>
          <a:p>
            <a:fld id="{56AACD41-CB85-459B-9DC1-CA3E9875E45E}" type="datetimeFigureOut">
              <a:rPr lang="el-GR" smtClean="0"/>
              <a:pPr/>
              <a:t>9/4/2020</a:t>
            </a:fld>
            <a:endParaRPr lang="el-GR"/>
          </a:p>
        </p:txBody>
      </p:sp>
      <p:sp>
        <p:nvSpPr>
          <p:cNvPr id="6" name="Footer Placeholder 5"/>
          <p:cNvSpPr>
            <a:spLocks noGrp="1"/>
          </p:cNvSpPr>
          <p:nvPr>
            <p:ph type="ftr" sz="quarter" idx="11"/>
          </p:nvPr>
        </p:nvSpPr>
        <p:spPr/>
        <p:txBody>
          <a:bodyPr/>
          <a:lstStyle/>
          <a:p>
            <a:endParaRPr lang="el-GR"/>
          </a:p>
        </p:txBody>
      </p:sp>
      <p:sp>
        <p:nvSpPr>
          <p:cNvPr id="7" name="Slide Number Placeholder 6"/>
          <p:cNvSpPr>
            <a:spLocks noGrp="1"/>
          </p:cNvSpPr>
          <p:nvPr>
            <p:ph type="sldNum" sz="quarter" idx="12"/>
          </p:nvPr>
        </p:nvSpPr>
        <p:spPr/>
        <p:txBody>
          <a:bodyPr/>
          <a:lstStyle/>
          <a:p>
            <a:fld id="{2B6DFEAA-B7F1-4542-9704-2EE7EF8FBC32}" type="slidenum">
              <a:rPr lang="el-GR" smtClean="0"/>
              <a:pPr/>
              <a:t>‹#›</a:t>
            </a:fld>
            <a:endParaRPr lang="el-GR"/>
          </a:p>
        </p:txBody>
      </p:sp>
    </p:spTree>
    <p:extLst>
      <p:ext uri="{BB962C8B-B14F-4D97-AF65-F5344CB8AC3E}">
        <p14:creationId xmlns:p14="http://schemas.microsoft.com/office/powerpoint/2010/main" val="10232454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Εικόνα με λεζάντα">
    <p:spTree>
      <p:nvGrpSpPr>
        <p:cNvPr id="1" name=""/>
        <p:cNvGrpSpPr/>
        <p:nvPr/>
      </p:nvGrpSpPr>
      <p:grpSpPr>
        <a:xfrm>
          <a:off x="0" y="0"/>
          <a:ext cx="0" cy="0"/>
          <a:chOff x="0" y="0"/>
          <a:chExt cx="0" cy="0"/>
        </a:xfrm>
      </p:grpSpPr>
      <p:sp>
        <p:nvSpPr>
          <p:cNvPr id="2" name="Title 1"/>
          <p:cNvSpPr>
            <a:spLocks noGrp="1"/>
          </p:cNvSpPr>
          <p:nvPr>
            <p:ph type="title"/>
          </p:nvPr>
        </p:nvSpPr>
        <p:spPr>
          <a:xfrm>
            <a:off x="1212992" y="660400"/>
            <a:ext cx="5679727" cy="2311400"/>
          </a:xfrm>
        </p:spPr>
        <p:txBody>
          <a:bodyPr anchor="b"/>
          <a:lstStyle>
            <a:lvl1pPr>
              <a:defRPr sz="4622"/>
            </a:lvl1pPr>
          </a:lstStyle>
          <a:p>
            <a:r>
              <a:rPr lang="el-GR"/>
              <a:t>Κάντε κλικ για να επεξεργαστείτε τον τίτλο υποδείγματος</a:t>
            </a:r>
            <a:endParaRPr lang="en-US" dirty="0"/>
          </a:p>
        </p:txBody>
      </p:sp>
      <p:sp>
        <p:nvSpPr>
          <p:cNvPr id="3" name="Picture Placeholder 2"/>
          <p:cNvSpPr>
            <a:spLocks noGrp="1" noChangeAspect="1"/>
          </p:cNvSpPr>
          <p:nvPr>
            <p:ph type="pic" idx="1"/>
          </p:nvPr>
        </p:nvSpPr>
        <p:spPr>
          <a:xfrm>
            <a:off x="7486603" y="1426281"/>
            <a:ext cx="8915132" cy="7039681"/>
          </a:xfrm>
        </p:spPr>
        <p:txBody>
          <a:bodyPr anchor="t"/>
          <a:lstStyle>
            <a:lvl1pPr marL="0" indent="0">
              <a:buNone/>
              <a:defRPr sz="4622"/>
            </a:lvl1pPr>
            <a:lvl2pPr marL="660380" indent="0">
              <a:buNone/>
              <a:defRPr sz="4044"/>
            </a:lvl2pPr>
            <a:lvl3pPr marL="1320759" indent="0">
              <a:buNone/>
              <a:defRPr sz="3467"/>
            </a:lvl3pPr>
            <a:lvl4pPr marL="1981139" indent="0">
              <a:buNone/>
              <a:defRPr sz="2889"/>
            </a:lvl4pPr>
            <a:lvl5pPr marL="2641519" indent="0">
              <a:buNone/>
              <a:defRPr sz="2889"/>
            </a:lvl5pPr>
            <a:lvl6pPr marL="3301898" indent="0">
              <a:buNone/>
              <a:defRPr sz="2889"/>
            </a:lvl6pPr>
            <a:lvl7pPr marL="3962278" indent="0">
              <a:buNone/>
              <a:defRPr sz="2889"/>
            </a:lvl7pPr>
            <a:lvl8pPr marL="4622658" indent="0">
              <a:buNone/>
              <a:defRPr sz="2889"/>
            </a:lvl8pPr>
            <a:lvl9pPr marL="5283037" indent="0">
              <a:buNone/>
              <a:defRPr sz="2889"/>
            </a:lvl9pPr>
          </a:lstStyle>
          <a:p>
            <a:r>
              <a:rPr lang="el-GR"/>
              <a:t>Κάντε κλικ στο εικονίδιο για να προσθέσετε εικόνα</a:t>
            </a:r>
            <a:endParaRPr lang="en-US" dirty="0"/>
          </a:p>
        </p:txBody>
      </p:sp>
      <p:sp>
        <p:nvSpPr>
          <p:cNvPr id="4" name="Text Placeholder 3"/>
          <p:cNvSpPr>
            <a:spLocks noGrp="1"/>
          </p:cNvSpPr>
          <p:nvPr>
            <p:ph type="body" sz="half" idx="2"/>
          </p:nvPr>
        </p:nvSpPr>
        <p:spPr>
          <a:xfrm>
            <a:off x="1212992" y="2971800"/>
            <a:ext cx="5679727" cy="5505627"/>
          </a:xfrm>
        </p:spPr>
        <p:txBody>
          <a:bodyPr/>
          <a:lstStyle>
            <a:lvl1pPr marL="0" indent="0">
              <a:buNone/>
              <a:defRPr sz="2311"/>
            </a:lvl1pPr>
            <a:lvl2pPr marL="660380" indent="0">
              <a:buNone/>
              <a:defRPr sz="2022"/>
            </a:lvl2pPr>
            <a:lvl3pPr marL="1320759" indent="0">
              <a:buNone/>
              <a:defRPr sz="1733"/>
            </a:lvl3pPr>
            <a:lvl4pPr marL="1981139" indent="0">
              <a:buNone/>
              <a:defRPr sz="1444"/>
            </a:lvl4pPr>
            <a:lvl5pPr marL="2641519" indent="0">
              <a:buNone/>
              <a:defRPr sz="1444"/>
            </a:lvl5pPr>
            <a:lvl6pPr marL="3301898" indent="0">
              <a:buNone/>
              <a:defRPr sz="1444"/>
            </a:lvl6pPr>
            <a:lvl7pPr marL="3962278" indent="0">
              <a:buNone/>
              <a:defRPr sz="1444"/>
            </a:lvl7pPr>
            <a:lvl8pPr marL="4622658" indent="0">
              <a:buNone/>
              <a:defRPr sz="1444"/>
            </a:lvl8pPr>
            <a:lvl9pPr marL="5283037" indent="0">
              <a:buNone/>
              <a:defRPr sz="1444"/>
            </a:lvl9pPr>
          </a:lstStyle>
          <a:p>
            <a:pPr lvl="0"/>
            <a:r>
              <a:rPr lang="el-GR"/>
              <a:t>Στυλ κειμένου υποδείγματος</a:t>
            </a:r>
          </a:p>
        </p:txBody>
      </p:sp>
      <p:sp>
        <p:nvSpPr>
          <p:cNvPr id="5" name="Date Placeholder 4"/>
          <p:cNvSpPr>
            <a:spLocks noGrp="1"/>
          </p:cNvSpPr>
          <p:nvPr>
            <p:ph type="dt" sz="half" idx="10"/>
          </p:nvPr>
        </p:nvSpPr>
        <p:spPr/>
        <p:txBody>
          <a:bodyPr/>
          <a:lstStyle/>
          <a:p>
            <a:fld id="{56AACD41-CB85-459B-9DC1-CA3E9875E45E}" type="datetimeFigureOut">
              <a:rPr lang="el-GR" smtClean="0"/>
              <a:pPr/>
              <a:t>9/4/2020</a:t>
            </a:fld>
            <a:endParaRPr lang="el-GR"/>
          </a:p>
        </p:txBody>
      </p:sp>
      <p:sp>
        <p:nvSpPr>
          <p:cNvPr id="6" name="Footer Placeholder 5"/>
          <p:cNvSpPr>
            <a:spLocks noGrp="1"/>
          </p:cNvSpPr>
          <p:nvPr>
            <p:ph type="ftr" sz="quarter" idx="11"/>
          </p:nvPr>
        </p:nvSpPr>
        <p:spPr/>
        <p:txBody>
          <a:bodyPr/>
          <a:lstStyle/>
          <a:p>
            <a:endParaRPr lang="el-GR"/>
          </a:p>
        </p:txBody>
      </p:sp>
      <p:sp>
        <p:nvSpPr>
          <p:cNvPr id="7" name="Slide Number Placeholder 6"/>
          <p:cNvSpPr>
            <a:spLocks noGrp="1"/>
          </p:cNvSpPr>
          <p:nvPr>
            <p:ph type="sldNum" sz="quarter" idx="12"/>
          </p:nvPr>
        </p:nvSpPr>
        <p:spPr/>
        <p:txBody>
          <a:bodyPr/>
          <a:lstStyle/>
          <a:p>
            <a:fld id="{2B6DFEAA-B7F1-4542-9704-2EE7EF8FBC32}" type="slidenum">
              <a:rPr lang="el-GR" smtClean="0"/>
              <a:pPr/>
              <a:t>‹#›</a:t>
            </a:fld>
            <a:endParaRPr lang="el-GR"/>
          </a:p>
        </p:txBody>
      </p:sp>
    </p:spTree>
    <p:extLst>
      <p:ext uri="{BB962C8B-B14F-4D97-AF65-F5344CB8AC3E}">
        <p14:creationId xmlns:p14="http://schemas.microsoft.com/office/powerpoint/2010/main" val="207539022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210697" y="527404"/>
            <a:ext cx="15188744" cy="1914702"/>
          </a:xfrm>
          <a:prstGeom prst="rect">
            <a:avLst/>
          </a:prstGeom>
        </p:spPr>
        <p:txBody>
          <a:bodyPr vert="horz" lIns="91440" tIns="45720" rIns="91440" bIns="45720" rtlCol="0" anchor="ctr">
            <a:normAutofit/>
          </a:bodyPr>
          <a:lstStyle/>
          <a:p>
            <a:r>
              <a:rPr lang="el-GR"/>
              <a:t>Κάντε κλικ για να επεξεργαστείτε τον τίτλο υποδείγματος</a:t>
            </a:r>
            <a:endParaRPr lang="en-US" dirty="0"/>
          </a:p>
        </p:txBody>
      </p:sp>
      <p:sp>
        <p:nvSpPr>
          <p:cNvPr id="3" name="Text Placeholder 2"/>
          <p:cNvSpPr>
            <a:spLocks noGrp="1"/>
          </p:cNvSpPr>
          <p:nvPr>
            <p:ph type="body" idx="1"/>
          </p:nvPr>
        </p:nvSpPr>
        <p:spPr>
          <a:xfrm>
            <a:off x="1210697" y="2637014"/>
            <a:ext cx="15188744" cy="6285266"/>
          </a:xfrm>
          <a:prstGeom prst="rect">
            <a:avLst/>
          </a:prstGeom>
        </p:spPr>
        <p:txBody>
          <a:bodyPr vert="horz" lIns="91440" tIns="45720" rIns="91440" bIns="45720" rtlCol="0">
            <a:normAutofit/>
          </a:body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4" name="Date Placeholder 3"/>
          <p:cNvSpPr>
            <a:spLocks noGrp="1"/>
          </p:cNvSpPr>
          <p:nvPr>
            <p:ph type="dt" sz="half" idx="2"/>
          </p:nvPr>
        </p:nvSpPr>
        <p:spPr>
          <a:xfrm>
            <a:off x="1210697" y="9181395"/>
            <a:ext cx="3962281" cy="527403"/>
          </a:xfrm>
          <a:prstGeom prst="rect">
            <a:avLst/>
          </a:prstGeom>
        </p:spPr>
        <p:txBody>
          <a:bodyPr vert="horz" lIns="91440" tIns="45720" rIns="91440" bIns="45720" rtlCol="0" anchor="ctr"/>
          <a:lstStyle>
            <a:lvl1pPr algn="l">
              <a:defRPr sz="1733">
                <a:solidFill>
                  <a:schemeClr val="tx1">
                    <a:tint val="75000"/>
                  </a:schemeClr>
                </a:solidFill>
              </a:defRPr>
            </a:lvl1pPr>
          </a:lstStyle>
          <a:p>
            <a:fld id="{56AACD41-CB85-459B-9DC1-CA3E9875E45E}" type="datetimeFigureOut">
              <a:rPr lang="el-GR" smtClean="0"/>
              <a:pPr/>
              <a:t>9/4/2020</a:t>
            </a:fld>
            <a:endParaRPr lang="el-GR"/>
          </a:p>
        </p:txBody>
      </p:sp>
      <p:sp>
        <p:nvSpPr>
          <p:cNvPr id="5" name="Footer Placeholder 4"/>
          <p:cNvSpPr>
            <a:spLocks noGrp="1"/>
          </p:cNvSpPr>
          <p:nvPr>
            <p:ph type="ftr" sz="quarter" idx="3"/>
          </p:nvPr>
        </p:nvSpPr>
        <p:spPr>
          <a:xfrm>
            <a:off x="5833358" y="9181395"/>
            <a:ext cx="5943422" cy="527403"/>
          </a:xfrm>
          <a:prstGeom prst="rect">
            <a:avLst/>
          </a:prstGeom>
        </p:spPr>
        <p:txBody>
          <a:bodyPr vert="horz" lIns="91440" tIns="45720" rIns="91440" bIns="45720" rtlCol="0" anchor="ctr"/>
          <a:lstStyle>
            <a:lvl1pPr algn="ctr">
              <a:defRPr sz="1733">
                <a:solidFill>
                  <a:schemeClr val="tx1">
                    <a:tint val="75000"/>
                  </a:schemeClr>
                </a:solidFill>
              </a:defRPr>
            </a:lvl1pPr>
          </a:lstStyle>
          <a:p>
            <a:endParaRPr lang="el-GR"/>
          </a:p>
        </p:txBody>
      </p:sp>
      <p:sp>
        <p:nvSpPr>
          <p:cNvPr id="6" name="Slide Number Placeholder 5"/>
          <p:cNvSpPr>
            <a:spLocks noGrp="1"/>
          </p:cNvSpPr>
          <p:nvPr>
            <p:ph type="sldNum" sz="quarter" idx="4"/>
          </p:nvPr>
        </p:nvSpPr>
        <p:spPr>
          <a:xfrm>
            <a:off x="12437160" y="9181395"/>
            <a:ext cx="3962281" cy="527403"/>
          </a:xfrm>
          <a:prstGeom prst="rect">
            <a:avLst/>
          </a:prstGeom>
        </p:spPr>
        <p:txBody>
          <a:bodyPr vert="horz" lIns="91440" tIns="45720" rIns="91440" bIns="45720" rtlCol="0" anchor="ctr"/>
          <a:lstStyle>
            <a:lvl1pPr algn="r">
              <a:defRPr sz="1733">
                <a:solidFill>
                  <a:schemeClr val="tx1">
                    <a:tint val="75000"/>
                  </a:schemeClr>
                </a:solidFill>
              </a:defRPr>
            </a:lvl1pPr>
          </a:lstStyle>
          <a:p>
            <a:fld id="{2B6DFEAA-B7F1-4542-9704-2EE7EF8FBC32}" type="slidenum">
              <a:rPr lang="el-GR" smtClean="0"/>
              <a:pPr/>
              <a:t>‹#›</a:t>
            </a:fld>
            <a:endParaRPr lang="el-GR"/>
          </a:p>
        </p:txBody>
      </p:sp>
    </p:spTree>
    <p:extLst>
      <p:ext uri="{BB962C8B-B14F-4D97-AF65-F5344CB8AC3E}">
        <p14:creationId xmlns:p14="http://schemas.microsoft.com/office/powerpoint/2010/main" val="446253240"/>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1320759" rtl="0" eaLnBrk="1" latinLnBrk="0" hangingPunct="1">
        <a:lnSpc>
          <a:spcPct val="90000"/>
        </a:lnSpc>
        <a:spcBef>
          <a:spcPct val="0"/>
        </a:spcBef>
        <a:buNone/>
        <a:defRPr sz="6355" kern="1200">
          <a:solidFill>
            <a:schemeClr val="tx1"/>
          </a:solidFill>
          <a:latin typeface="+mj-lt"/>
          <a:ea typeface="+mj-ea"/>
          <a:cs typeface="+mj-cs"/>
        </a:defRPr>
      </a:lvl1pPr>
    </p:titleStyle>
    <p:bodyStyle>
      <a:lvl1pPr marL="330190" indent="-330190" algn="l" defTabSz="1320759" rtl="0" eaLnBrk="1" latinLnBrk="0" hangingPunct="1">
        <a:lnSpc>
          <a:spcPct val="90000"/>
        </a:lnSpc>
        <a:spcBef>
          <a:spcPts val="1444"/>
        </a:spcBef>
        <a:buFont typeface="Arial" panose="020B0604020202020204" pitchFamily="34" charset="0"/>
        <a:buChar char="•"/>
        <a:defRPr sz="4044" kern="1200">
          <a:solidFill>
            <a:schemeClr val="tx1"/>
          </a:solidFill>
          <a:latin typeface="+mn-lt"/>
          <a:ea typeface="+mn-ea"/>
          <a:cs typeface="+mn-cs"/>
        </a:defRPr>
      </a:lvl1pPr>
      <a:lvl2pPr marL="990570" indent="-330190" algn="l" defTabSz="1320759" rtl="0" eaLnBrk="1" latinLnBrk="0" hangingPunct="1">
        <a:lnSpc>
          <a:spcPct val="90000"/>
        </a:lnSpc>
        <a:spcBef>
          <a:spcPts val="722"/>
        </a:spcBef>
        <a:buFont typeface="Arial" panose="020B0604020202020204" pitchFamily="34" charset="0"/>
        <a:buChar char="•"/>
        <a:defRPr sz="3467" kern="1200">
          <a:solidFill>
            <a:schemeClr val="tx1"/>
          </a:solidFill>
          <a:latin typeface="+mn-lt"/>
          <a:ea typeface="+mn-ea"/>
          <a:cs typeface="+mn-cs"/>
        </a:defRPr>
      </a:lvl2pPr>
      <a:lvl3pPr marL="1650949" indent="-330190" algn="l" defTabSz="1320759" rtl="0" eaLnBrk="1" latinLnBrk="0" hangingPunct="1">
        <a:lnSpc>
          <a:spcPct val="90000"/>
        </a:lnSpc>
        <a:spcBef>
          <a:spcPts val="722"/>
        </a:spcBef>
        <a:buFont typeface="Arial" panose="020B0604020202020204" pitchFamily="34" charset="0"/>
        <a:buChar char="•"/>
        <a:defRPr sz="2889" kern="1200">
          <a:solidFill>
            <a:schemeClr val="tx1"/>
          </a:solidFill>
          <a:latin typeface="+mn-lt"/>
          <a:ea typeface="+mn-ea"/>
          <a:cs typeface="+mn-cs"/>
        </a:defRPr>
      </a:lvl3pPr>
      <a:lvl4pPr marL="2311329" indent="-330190" algn="l" defTabSz="1320759" rtl="0" eaLnBrk="1" latinLnBrk="0" hangingPunct="1">
        <a:lnSpc>
          <a:spcPct val="90000"/>
        </a:lnSpc>
        <a:spcBef>
          <a:spcPts val="722"/>
        </a:spcBef>
        <a:buFont typeface="Arial" panose="020B0604020202020204" pitchFamily="34" charset="0"/>
        <a:buChar char="•"/>
        <a:defRPr sz="2600" kern="1200">
          <a:solidFill>
            <a:schemeClr val="tx1"/>
          </a:solidFill>
          <a:latin typeface="+mn-lt"/>
          <a:ea typeface="+mn-ea"/>
          <a:cs typeface="+mn-cs"/>
        </a:defRPr>
      </a:lvl4pPr>
      <a:lvl5pPr marL="2971709" indent="-330190" algn="l" defTabSz="1320759" rtl="0" eaLnBrk="1" latinLnBrk="0" hangingPunct="1">
        <a:lnSpc>
          <a:spcPct val="90000"/>
        </a:lnSpc>
        <a:spcBef>
          <a:spcPts val="722"/>
        </a:spcBef>
        <a:buFont typeface="Arial" panose="020B0604020202020204" pitchFamily="34" charset="0"/>
        <a:buChar char="•"/>
        <a:defRPr sz="2600" kern="1200">
          <a:solidFill>
            <a:schemeClr val="tx1"/>
          </a:solidFill>
          <a:latin typeface="+mn-lt"/>
          <a:ea typeface="+mn-ea"/>
          <a:cs typeface="+mn-cs"/>
        </a:defRPr>
      </a:lvl5pPr>
      <a:lvl6pPr marL="3632088" indent="-330190" algn="l" defTabSz="1320759" rtl="0" eaLnBrk="1" latinLnBrk="0" hangingPunct="1">
        <a:lnSpc>
          <a:spcPct val="90000"/>
        </a:lnSpc>
        <a:spcBef>
          <a:spcPts val="722"/>
        </a:spcBef>
        <a:buFont typeface="Arial" panose="020B0604020202020204" pitchFamily="34" charset="0"/>
        <a:buChar char="•"/>
        <a:defRPr sz="2600" kern="1200">
          <a:solidFill>
            <a:schemeClr val="tx1"/>
          </a:solidFill>
          <a:latin typeface="+mn-lt"/>
          <a:ea typeface="+mn-ea"/>
          <a:cs typeface="+mn-cs"/>
        </a:defRPr>
      </a:lvl6pPr>
      <a:lvl7pPr marL="4292468" indent="-330190" algn="l" defTabSz="1320759" rtl="0" eaLnBrk="1" latinLnBrk="0" hangingPunct="1">
        <a:lnSpc>
          <a:spcPct val="90000"/>
        </a:lnSpc>
        <a:spcBef>
          <a:spcPts val="722"/>
        </a:spcBef>
        <a:buFont typeface="Arial" panose="020B0604020202020204" pitchFamily="34" charset="0"/>
        <a:buChar char="•"/>
        <a:defRPr sz="2600" kern="1200">
          <a:solidFill>
            <a:schemeClr val="tx1"/>
          </a:solidFill>
          <a:latin typeface="+mn-lt"/>
          <a:ea typeface="+mn-ea"/>
          <a:cs typeface="+mn-cs"/>
        </a:defRPr>
      </a:lvl7pPr>
      <a:lvl8pPr marL="4952848" indent="-330190" algn="l" defTabSz="1320759" rtl="0" eaLnBrk="1" latinLnBrk="0" hangingPunct="1">
        <a:lnSpc>
          <a:spcPct val="90000"/>
        </a:lnSpc>
        <a:spcBef>
          <a:spcPts val="722"/>
        </a:spcBef>
        <a:buFont typeface="Arial" panose="020B0604020202020204" pitchFamily="34" charset="0"/>
        <a:buChar char="•"/>
        <a:defRPr sz="2600" kern="1200">
          <a:solidFill>
            <a:schemeClr val="tx1"/>
          </a:solidFill>
          <a:latin typeface="+mn-lt"/>
          <a:ea typeface="+mn-ea"/>
          <a:cs typeface="+mn-cs"/>
        </a:defRPr>
      </a:lvl8pPr>
      <a:lvl9pPr marL="5613227" indent="-330190" algn="l" defTabSz="1320759" rtl="0" eaLnBrk="1" latinLnBrk="0" hangingPunct="1">
        <a:lnSpc>
          <a:spcPct val="90000"/>
        </a:lnSpc>
        <a:spcBef>
          <a:spcPts val="722"/>
        </a:spcBef>
        <a:buFont typeface="Arial" panose="020B0604020202020204" pitchFamily="34" charset="0"/>
        <a:buChar char="•"/>
        <a:defRPr sz="2600" kern="1200">
          <a:solidFill>
            <a:schemeClr val="tx1"/>
          </a:solidFill>
          <a:latin typeface="+mn-lt"/>
          <a:ea typeface="+mn-ea"/>
          <a:cs typeface="+mn-cs"/>
        </a:defRPr>
      </a:lvl9pPr>
    </p:bodyStyle>
    <p:otherStyle>
      <a:defPPr>
        <a:defRPr lang="en-US"/>
      </a:defPPr>
      <a:lvl1pPr marL="0" algn="l" defTabSz="1320759" rtl="0" eaLnBrk="1" latinLnBrk="0" hangingPunct="1">
        <a:defRPr sz="2600" kern="1200">
          <a:solidFill>
            <a:schemeClr val="tx1"/>
          </a:solidFill>
          <a:latin typeface="+mn-lt"/>
          <a:ea typeface="+mn-ea"/>
          <a:cs typeface="+mn-cs"/>
        </a:defRPr>
      </a:lvl1pPr>
      <a:lvl2pPr marL="660380" algn="l" defTabSz="1320759" rtl="0" eaLnBrk="1" latinLnBrk="0" hangingPunct="1">
        <a:defRPr sz="2600" kern="1200">
          <a:solidFill>
            <a:schemeClr val="tx1"/>
          </a:solidFill>
          <a:latin typeface="+mn-lt"/>
          <a:ea typeface="+mn-ea"/>
          <a:cs typeface="+mn-cs"/>
        </a:defRPr>
      </a:lvl2pPr>
      <a:lvl3pPr marL="1320759" algn="l" defTabSz="1320759" rtl="0" eaLnBrk="1" latinLnBrk="0" hangingPunct="1">
        <a:defRPr sz="2600" kern="1200">
          <a:solidFill>
            <a:schemeClr val="tx1"/>
          </a:solidFill>
          <a:latin typeface="+mn-lt"/>
          <a:ea typeface="+mn-ea"/>
          <a:cs typeface="+mn-cs"/>
        </a:defRPr>
      </a:lvl3pPr>
      <a:lvl4pPr marL="1981139" algn="l" defTabSz="1320759" rtl="0" eaLnBrk="1" latinLnBrk="0" hangingPunct="1">
        <a:defRPr sz="2600" kern="1200">
          <a:solidFill>
            <a:schemeClr val="tx1"/>
          </a:solidFill>
          <a:latin typeface="+mn-lt"/>
          <a:ea typeface="+mn-ea"/>
          <a:cs typeface="+mn-cs"/>
        </a:defRPr>
      </a:lvl4pPr>
      <a:lvl5pPr marL="2641519" algn="l" defTabSz="1320759" rtl="0" eaLnBrk="1" latinLnBrk="0" hangingPunct="1">
        <a:defRPr sz="2600" kern="1200">
          <a:solidFill>
            <a:schemeClr val="tx1"/>
          </a:solidFill>
          <a:latin typeface="+mn-lt"/>
          <a:ea typeface="+mn-ea"/>
          <a:cs typeface="+mn-cs"/>
        </a:defRPr>
      </a:lvl5pPr>
      <a:lvl6pPr marL="3301898" algn="l" defTabSz="1320759" rtl="0" eaLnBrk="1" latinLnBrk="0" hangingPunct="1">
        <a:defRPr sz="2600" kern="1200">
          <a:solidFill>
            <a:schemeClr val="tx1"/>
          </a:solidFill>
          <a:latin typeface="+mn-lt"/>
          <a:ea typeface="+mn-ea"/>
          <a:cs typeface="+mn-cs"/>
        </a:defRPr>
      </a:lvl6pPr>
      <a:lvl7pPr marL="3962278" algn="l" defTabSz="1320759" rtl="0" eaLnBrk="1" latinLnBrk="0" hangingPunct="1">
        <a:defRPr sz="2600" kern="1200">
          <a:solidFill>
            <a:schemeClr val="tx1"/>
          </a:solidFill>
          <a:latin typeface="+mn-lt"/>
          <a:ea typeface="+mn-ea"/>
          <a:cs typeface="+mn-cs"/>
        </a:defRPr>
      </a:lvl7pPr>
      <a:lvl8pPr marL="4622658" algn="l" defTabSz="1320759" rtl="0" eaLnBrk="1" latinLnBrk="0" hangingPunct="1">
        <a:defRPr sz="2600" kern="1200">
          <a:solidFill>
            <a:schemeClr val="tx1"/>
          </a:solidFill>
          <a:latin typeface="+mn-lt"/>
          <a:ea typeface="+mn-ea"/>
          <a:cs typeface="+mn-cs"/>
        </a:defRPr>
      </a:lvl8pPr>
      <a:lvl9pPr marL="5283037" algn="l" defTabSz="1320759" rtl="0" eaLnBrk="1" latinLnBrk="0" hangingPunct="1">
        <a:defRPr sz="2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Εικόνα 4">
            <a:extLst>
              <a:ext uri="{FF2B5EF4-FFF2-40B4-BE49-F238E27FC236}">
                <a16:creationId xmlns:a16="http://schemas.microsoft.com/office/drawing/2014/main" id="{E0C0F757-A119-4857-81AF-E50DB288973E}"/>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31674" y="142360"/>
            <a:ext cx="2549979" cy="2587333"/>
          </a:xfrm>
          <a:prstGeom prst="rect">
            <a:avLst/>
          </a:prstGeom>
        </p:spPr>
      </p:pic>
      <p:sp>
        <p:nvSpPr>
          <p:cNvPr id="6" name="TextBox 5">
            <a:extLst>
              <a:ext uri="{FF2B5EF4-FFF2-40B4-BE49-F238E27FC236}">
                <a16:creationId xmlns:a16="http://schemas.microsoft.com/office/drawing/2014/main" id="{1064B9C8-09B5-4541-8AEF-55B662F3F67E}"/>
              </a:ext>
            </a:extLst>
          </p:cNvPr>
          <p:cNvSpPr txBox="1"/>
          <p:nvPr/>
        </p:nvSpPr>
        <p:spPr>
          <a:xfrm>
            <a:off x="3060069" y="401760"/>
            <a:ext cx="9559942" cy="1788503"/>
          </a:xfrm>
          <a:prstGeom prst="rect">
            <a:avLst/>
          </a:prstGeom>
          <a:noFill/>
        </p:spPr>
        <p:txBody>
          <a:bodyPr wrap="square" rtlCol="0">
            <a:spAutoFit/>
          </a:bodyPr>
          <a:lstStyle/>
          <a:p>
            <a:pPr algn="ctr"/>
            <a:r>
              <a:rPr lang="en-US" sz="4622" b="1" dirty="0"/>
              <a:t>HYDRO 5 </a:t>
            </a:r>
          </a:p>
          <a:p>
            <a:pPr algn="ctr"/>
            <a:r>
              <a:rPr lang="en-US" sz="3200" dirty="0"/>
              <a:t>Mangrove Still Desalination System and </a:t>
            </a:r>
          </a:p>
          <a:p>
            <a:pPr algn="ctr"/>
            <a:r>
              <a:rPr lang="en-US" sz="3200" dirty="0"/>
              <a:t>Saltwater Evaporation Greenhouse</a:t>
            </a:r>
            <a:endParaRPr lang="el-GR" sz="4622" dirty="0"/>
          </a:p>
        </p:txBody>
      </p:sp>
      <p:sp>
        <p:nvSpPr>
          <p:cNvPr id="7" name="Ορθογώνιο 6">
            <a:extLst>
              <a:ext uri="{FF2B5EF4-FFF2-40B4-BE49-F238E27FC236}">
                <a16:creationId xmlns:a16="http://schemas.microsoft.com/office/drawing/2014/main" id="{4580C14B-0C16-4955-AEA2-6B532E49CD16}"/>
              </a:ext>
            </a:extLst>
          </p:cNvPr>
          <p:cNvSpPr/>
          <p:nvPr/>
        </p:nvSpPr>
        <p:spPr>
          <a:xfrm>
            <a:off x="179259" y="2679902"/>
            <a:ext cx="9775768" cy="7201972"/>
          </a:xfrm>
          <a:prstGeom prst="rect">
            <a:avLst/>
          </a:prstGeom>
        </p:spPr>
        <p:txBody>
          <a:bodyPr wrap="square">
            <a:spAutoFit/>
          </a:bodyPr>
          <a:lstStyle/>
          <a:p>
            <a:r>
              <a:rPr lang="en-US" sz="2200" b="1" dirty="0">
                <a:latin typeface="Calibri" panose="020F0502020204030204" pitchFamily="34" charset="0"/>
                <a:ea typeface="Calibri" panose="020F0502020204030204" pitchFamily="34" charset="0"/>
                <a:cs typeface="Times New Roman" panose="02020603050405020304" pitchFamily="18" charset="0"/>
              </a:rPr>
              <a:t>System Description</a:t>
            </a:r>
          </a:p>
          <a:p>
            <a:endParaRPr lang="el-GR" sz="2200" dirty="0">
              <a:latin typeface="Calibri" panose="020F0502020204030204" pitchFamily="34" charset="0"/>
              <a:ea typeface="Calibri" panose="020F0502020204030204" pitchFamily="34" charset="0"/>
              <a:cs typeface="Times New Roman" panose="02020603050405020304" pitchFamily="18" charset="0"/>
            </a:endParaRPr>
          </a:p>
          <a:p>
            <a:pPr algn="just"/>
            <a:r>
              <a:rPr lang="en-US" sz="2200" dirty="0">
                <a:latin typeface="Calibri" panose="020F0502020204030204" pitchFamily="34" charset="0"/>
                <a:ea typeface="Calibri" panose="020F0502020204030204" pitchFamily="34" charset="0"/>
                <a:cs typeface="Times New Roman" panose="02020603050405020304" pitchFamily="18" charset="0"/>
              </a:rPr>
              <a:t>HYDRO5 consists of a </a:t>
            </a:r>
            <a:r>
              <a:rPr lang="en-US" sz="2200" dirty="0"/>
              <a:t>nature-inspired, low-cost desalination system. Seawater and brine from the existing desalination plant is treated in by the Mangrove still process to produce fresh water via evaporation and condensation and edible salt. </a:t>
            </a:r>
          </a:p>
          <a:p>
            <a:pPr algn="just"/>
            <a:r>
              <a:rPr lang="en-US" sz="2200" dirty="0">
                <a:latin typeface="Calibri" panose="020F0502020204030204" pitchFamily="34" charset="0"/>
                <a:ea typeface="Calibri" panose="020F0502020204030204" pitchFamily="34" charset="0"/>
                <a:cs typeface="Times New Roman" panose="02020603050405020304" pitchFamily="18" charset="0"/>
              </a:rPr>
              <a:t>The desalination system is composed of a series of interconnected desalination panels where evaporation and condensation processes occur. The outputs of each unit are distilled water and brine. In addition, each unit can gather occasional rainwater falling on its external surface. Once the feed water is pumped into the tank, the hydraulic circuit works by gravity.</a:t>
            </a:r>
          </a:p>
          <a:p>
            <a:pPr algn="just"/>
            <a:r>
              <a:rPr lang="en-US" sz="2200" dirty="0">
                <a:latin typeface="Calibri" panose="020F0502020204030204" pitchFamily="34" charset="0"/>
                <a:ea typeface="Calibri" panose="020F0502020204030204" pitchFamily="34" charset="0"/>
                <a:cs typeface="Times New Roman" panose="02020603050405020304" pitchFamily="18" charset="0"/>
              </a:rPr>
              <a:t>The distilled water produced by the panels, together with the rainwater, are collected and pumped to a cultivation greenhouse while the brine is pumped to a salt factory.  In this unit salt is produced by evaporation and ventilation of the brine. The produced water is used to irrigate a greenhouse and produce tropical fruits. </a:t>
            </a:r>
          </a:p>
          <a:p>
            <a:pPr algn="just"/>
            <a:endParaRPr lang="en-US" sz="2200" dirty="0">
              <a:latin typeface="Calibri" panose="020F0502020204030204" pitchFamily="34" charset="0"/>
              <a:ea typeface="Calibri" panose="020F0502020204030204" pitchFamily="34" charset="0"/>
              <a:cs typeface="Times New Roman" panose="02020603050405020304" pitchFamily="18" charset="0"/>
            </a:endParaRPr>
          </a:p>
          <a:p>
            <a:pPr algn="just"/>
            <a:r>
              <a:rPr lang="en-US" sz="2200" dirty="0">
                <a:latin typeface="Calibri" panose="020F0502020204030204" pitchFamily="34" charset="0"/>
                <a:ea typeface="Calibri" panose="020F0502020204030204" pitchFamily="34" charset="0"/>
                <a:cs typeface="Times New Roman" panose="02020603050405020304" pitchFamily="18" charset="0"/>
              </a:rPr>
              <a:t>Furthermore a Saltwater Evaporation Greenhouse (SEG) is developed. In this system the combination of evaporation and transpiration is intended to generate atmospheric moisture, which is converted into usable fresh water by means of condensation. In the greenhouse halophytes and mangroves are planted in order to optimize the evaporation. Fresh water will be used to improve productivity of the tropical fruits cultivation  greenhouse. </a:t>
            </a:r>
          </a:p>
        </p:txBody>
      </p:sp>
      <p:pic>
        <p:nvPicPr>
          <p:cNvPr id="2" name="Immagine 1">
            <a:extLst>
              <a:ext uri="{FF2B5EF4-FFF2-40B4-BE49-F238E27FC236}">
                <a16:creationId xmlns:a16="http://schemas.microsoft.com/office/drawing/2014/main" id="{3295C4DA-ACBB-482C-94C4-F28B932FF612}"/>
              </a:ext>
            </a:extLst>
          </p:cNvPr>
          <p:cNvPicPr>
            <a:picLocks noChangeAspect="1"/>
          </p:cNvPicPr>
          <p:nvPr/>
        </p:nvPicPr>
        <p:blipFill>
          <a:blip r:embed="rId3"/>
          <a:stretch>
            <a:fillRect/>
          </a:stretch>
        </p:blipFill>
        <p:spPr>
          <a:xfrm>
            <a:off x="12675773" y="86362"/>
            <a:ext cx="4885648" cy="2339341"/>
          </a:xfrm>
          <a:prstGeom prst="rect">
            <a:avLst/>
          </a:prstGeom>
        </p:spPr>
      </p:pic>
      <p:grpSp>
        <p:nvGrpSpPr>
          <p:cNvPr id="86" name="Gruppo 85">
            <a:extLst>
              <a:ext uri="{FF2B5EF4-FFF2-40B4-BE49-F238E27FC236}">
                <a16:creationId xmlns:a16="http://schemas.microsoft.com/office/drawing/2014/main" id="{CC651552-B8FA-4666-BCEC-2BFD6BB43159}"/>
              </a:ext>
            </a:extLst>
          </p:cNvPr>
          <p:cNvGrpSpPr/>
          <p:nvPr/>
        </p:nvGrpSpPr>
        <p:grpSpPr>
          <a:xfrm>
            <a:off x="10121220" y="2679902"/>
            <a:ext cx="7161041" cy="5016758"/>
            <a:chOff x="10149193" y="4060040"/>
            <a:chExt cx="7161041" cy="5016758"/>
          </a:xfrm>
        </p:grpSpPr>
        <p:sp>
          <p:nvSpPr>
            <p:cNvPr id="8" name="TextBox 7">
              <a:extLst>
                <a:ext uri="{FF2B5EF4-FFF2-40B4-BE49-F238E27FC236}">
                  <a16:creationId xmlns:a16="http://schemas.microsoft.com/office/drawing/2014/main" id="{61346575-4A2E-49C4-ADFC-F3034C3E3656}"/>
                </a:ext>
              </a:extLst>
            </p:cNvPr>
            <p:cNvSpPr txBox="1"/>
            <p:nvPr/>
          </p:nvSpPr>
          <p:spPr>
            <a:xfrm>
              <a:off x="10149193" y="4060040"/>
              <a:ext cx="7161041" cy="5016758"/>
            </a:xfrm>
            <a:prstGeom prst="rect">
              <a:avLst/>
            </a:prstGeom>
            <a:noFill/>
            <a:ln w="50800">
              <a:solidFill>
                <a:schemeClr val="tx1"/>
              </a:solidFill>
            </a:ln>
          </p:spPr>
          <p:txBody>
            <a:bodyPr wrap="square" rtlCol="0">
              <a:spAutoFit/>
            </a:bodyPr>
            <a:lstStyle/>
            <a:p>
              <a:endParaRPr lang="en-US" sz="3200" dirty="0"/>
            </a:p>
            <a:p>
              <a:endParaRPr lang="en-US" sz="3200" dirty="0"/>
            </a:p>
            <a:p>
              <a:endParaRPr lang="en-US" sz="3200" dirty="0"/>
            </a:p>
            <a:p>
              <a:endParaRPr lang="en-US" sz="3200" dirty="0"/>
            </a:p>
            <a:p>
              <a:endParaRPr lang="en-US" sz="3200" dirty="0"/>
            </a:p>
            <a:p>
              <a:endParaRPr lang="en-US" sz="3200" dirty="0"/>
            </a:p>
            <a:p>
              <a:endParaRPr lang="en-US" sz="3200" dirty="0"/>
            </a:p>
            <a:p>
              <a:endParaRPr lang="en-US" sz="3200" dirty="0"/>
            </a:p>
            <a:p>
              <a:endParaRPr lang="en-US" sz="3200" dirty="0"/>
            </a:p>
            <a:p>
              <a:endParaRPr lang="el-GR" sz="3200" dirty="0"/>
            </a:p>
          </p:txBody>
        </p:sp>
        <p:grpSp>
          <p:nvGrpSpPr>
            <p:cNvPr id="36" name="Gruppo 35">
              <a:extLst>
                <a:ext uri="{FF2B5EF4-FFF2-40B4-BE49-F238E27FC236}">
                  <a16:creationId xmlns:a16="http://schemas.microsoft.com/office/drawing/2014/main" id="{00000000-0008-0000-0500-00009F000000}"/>
                </a:ext>
              </a:extLst>
            </p:cNvPr>
            <p:cNvGrpSpPr/>
            <p:nvPr/>
          </p:nvGrpSpPr>
          <p:grpSpPr>
            <a:xfrm>
              <a:off x="10314651" y="4304168"/>
              <a:ext cx="6791608" cy="4543646"/>
              <a:chOff x="6981342" y="-25571"/>
              <a:chExt cx="6791608" cy="4543646"/>
            </a:xfrm>
          </p:grpSpPr>
          <p:grpSp>
            <p:nvGrpSpPr>
              <p:cNvPr id="40" name="Gruppo 39">
                <a:extLst>
                  <a:ext uri="{FF2B5EF4-FFF2-40B4-BE49-F238E27FC236}">
                    <a16:creationId xmlns:a16="http://schemas.microsoft.com/office/drawing/2014/main" id="{00000000-0008-0000-0500-000091000000}"/>
                  </a:ext>
                </a:extLst>
              </p:cNvPr>
              <p:cNvGrpSpPr/>
              <p:nvPr/>
            </p:nvGrpSpPr>
            <p:grpSpPr>
              <a:xfrm>
                <a:off x="6981342" y="651929"/>
                <a:ext cx="6791608" cy="3866146"/>
                <a:chOff x="6981342" y="651929"/>
                <a:chExt cx="6791608" cy="3866146"/>
              </a:xfrm>
            </p:grpSpPr>
            <p:grpSp>
              <p:nvGrpSpPr>
                <p:cNvPr id="43" name="Gruppo 42">
                  <a:extLst>
                    <a:ext uri="{FF2B5EF4-FFF2-40B4-BE49-F238E27FC236}">
                      <a16:creationId xmlns:a16="http://schemas.microsoft.com/office/drawing/2014/main" id="{00000000-0008-0000-0500-000041000000}"/>
                    </a:ext>
                  </a:extLst>
                </p:cNvPr>
                <p:cNvGrpSpPr/>
                <p:nvPr/>
              </p:nvGrpSpPr>
              <p:grpSpPr>
                <a:xfrm>
                  <a:off x="6981342" y="651929"/>
                  <a:ext cx="6791608" cy="3866146"/>
                  <a:chOff x="6981342" y="651929"/>
                  <a:chExt cx="6791608" cy="3866146"/>
                </a:xfrm>
              </p:grpSpPr>
              <p:grpSp>
                <p:nvGrpSpPr>
                  <p:cNvPr id="47" name="Gruppo 46">
                    <a:extLst>
                      <a:ext uri="{FF2B5EF4-FFF2-40B4-BE49-F238E27FC236}">
                        <a16:creationId xmlns:a16="http://schemas.microsoft.com/office/drawing/2014/main" id="{00000000-0008-0000-0500-000006000000}"/>
                      </a:ext>
                    </a:extLst>
                  </p:cNvPr>
                  <p:cNvGrpSpPr/>
                  <p:nvPr/>
                </p:nvGrpSpPr>
                <p:grpSpPr>
                  <a:xfrm>
                    <a:off x="6981342" y="651929"/>
                    <a:ext cx="6791608" cy="3866146"/>
                    <a:chOff x="6981342" y="651929"/>
                    <a:chExt cx="6791608" cy="3866146"/>
                  </a:xfrm>
                </p:grpSpPr>
                <p:cxnSp>
                  <p:nvCxnSpPr>
                    <p:cNvPr id="57" name="Connettore a gomito 56">
                      <a:extLst>
                        <a:ext uri="{FF2B5EF4-FFF2-40B4-BE49-F238E27FC236}">
                          <a16:creationId xmlns:a16="http://schemas.microsoft.com/office/drawing/2014/main" id="{00000000-0008-0000-0500-000007000000}"/>
                        </a:ext>
                      </a:extLst>
                    </p:cNvPr>
                    <p:cNvCxnSpPr>
                      <a:stCxn id="48" idx="3"/>
                      <a:endCxn id="52" idx="1"/>
                    </p:cNvCxnSpPr>
                    <p:nvPr/>
                  </p:nvCxnSpPr>
                  <p:spPr>
                    <a:xfrm flipV="1">
                      <a:off x="7809739" y="2214030"/>
                      <a:ext cx="584611" cy="758762"/>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8" name="Connettore a gomito 57">
                      <a:extLst>
                        <a:ext uri="{FF2B5EF4-FFF2-40B4-BE49-F238E27FC236}">
                          <a16:creationId xmlns:a16="http://schemas.microsoft.com/office/drawing/2014/main" id="{00000000-0008-0000-0500-000008000000}"/>
                        </a:ext>
                      </a:extLst>
                    </p:cNvPr>
                    <p:cNvCxnSpPr>
                      <a:cxnSpLocks/>
                      <a:stCxn id="72" idx="3"/>
                      <a:endCxn id="73" idx="1"/>
                    </p:cNvCxnSpPr>
                    <p:nvPr/>
                  </p:nvCxnSpPr>
                  <p:spPr>
                    <a:xfrm flipV="1">
                      <a:off x="7582758" y="1590028"/>
                      <a:ext cx="945905" cy="1"/>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9" name="Connettore a gomito 58">
                      <a:extLst>
                        <a:ext uri="{FF2B5EF4-FFF2-40B4-BE49-F238E27FC236}">
                          <a16:creationId xmlns:a16="http://schemas.microsoft.com/office/drawing/2014/main" id="{00000000-0008-0000-0500-000009000000}"/>
                        </a:ext>
                      </a:extLst>
                    </p:cNvPr>
                    <p:cNvCxnSpPr>
                      <a:stCxn id="73" idx="3"/>
                      <a:endCxn id="74" idx="1"/>
                    </p:cNvCxnSpPr>
                    <p:nvPr/>
                  </p:nvCxnSpPr>
                  <p:spPr>
                    <a:xfrm>
                      <a:off x="9190221" y="1590028"/>
                      <a:ext cx="421845" cy="325968"/>
                    </a:xfrm>
                    <a:prstGeom prst="bentConnector3">
                      <a:avLst>
                        <a:gd name="adj1" fmla="val 50000"/>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0" name="Connettore a gomito 59">
                      <a:extLst>
                        <a:ext uri="{FF2B5EF4-FFF2-40B4-BE49-F238E27FC236}">
                          <a16:creationId xmlns:a16="http://schemas.microsoft.com/office/drawing/2014/main" id="{00000000-0008-0000-0500-00000A000000}"/>
                        </a:ext>
                      </a:extLst>
                    </p:cNvPr>
                    <p:cNvCxnSpPr>
                      <a:cxnSpLocks/>
                      <a:stCxn id="52" idx="3"/>
                      <a:endCxn id="74" idx="1"/>
                    </p:cNvCxnSpPr>
                    <p:nvPr/>
                  </p:nvCxnSpPr>
                  <p:spPr>
                    <a:xfrm flipV="1">
                      <a:off x="9194835" y="1915996"/>
                      <a:ext cx="417231" cy="298034"/>
                    </a:xfrm>
                    <a:prstGeom prst="bentConnector3">
                      <a:avLst>
                        <a:gd name="adj1" fmla="val 50000"/>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1" name="Connettore a gomito 60">
                      <a:extLst>
                        <a:ext uri="{FF2B5EF4-FFF2-40B4-BE49-F238E27FC236}">
                          <a16:creationId xmlns:a16="http://schemas.microsoft.com/office/drawing/2014/main" id="{00000000-0008-0000-0500-00000B000000}"/>
                        </a:ext>
                      </a:extLst>
                    </p:cNvPr>
                    <p:cNvCxnSpPr>
                      <a:stCxn id="74" idx="3"/>
                      <a:endCxn id="75" idx="1"/>
                    </p:cNvCxnSpPr>
                    <p:nvPr/>
                  </p:nvCxnSpPr>
                  <p:spPr>
                    <a:xfrm>
                      <a:off x="10584682" y="1915996"/>
                      <a:ext cx="770443" cy="5"/>
                    </a:xfrm>
                    <a:prstGeom prst="bentConnector3">
                      <a:avLst>
                        <a:gd name="adj1" fmla="val 50000"/>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2" name="Connettore a gomito 61">
                      <a:extLst>
                        <a:ext uri="{FF2B5EF4-FFF2-40B4-BE49-F238E27FC236}">
                          <a16:creationId xmlns:a16="http://schemas.microsoft.com/office/drawing/2014/main" id="{00000000-0008-0000-0500-00000C000000}"/>
                        </a:ext>
                      </a:extLst>
                    </p:cNvPr>
                    <p:cNvCxnSpPr>
                      <a:stCxn id="75" idx="3"/>
                      <a:endCxn id="80" idx="1"/>
                    </p:cNvCxnSpPr>
                    <p:nvPr/>
                  </p:nvCxnSpPr>
                  <p:spPr>
                    <a:xfrm flipV="1">
                      <a:off x="12327741" y="1915988"/>
                      <a:ext cx="528315" cy="13"/>
                    </a:xfrm>
                    <a:prstGeom prst="bentConnector3">
                      <a:avLst>
                        <a:gd name="adj1" fmla="val 50000"/>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3" name="Connettore a gomito 62">
                      <a:extLst>
                        <a:ext uri="{FF2B5EF4-FFF2-40B4-BE49-F238E27FC236}">
                          <a16:creationId xmlns:a16="http://schemas.microsoft.com/office/drawing/2014/main" id="{00000000-0008-0000-0500-00000D000000}"/>
                        </a:ext>
                      </a:extLst>
                    </p:cNvPr>
                    <p:cNvCxnSpPr>
                      <a:stCxn id="78" idx="3"/>
                      <a:endCxn id="82" idx="1"/>
                    </p:cNvCxnSpPr>
                    <p:nvPr/>
                  </p:nvCxnSpPr>
                  <p:spPr>
                    <a:xfrm flipV="1">
                      <a:off x="12689380" y="980424"/>
                      <a:ext cx="418235" cy="6"/>
                    </a:xfrm>
                    <a:prstGeom prst="bentConnector3">
                      <a:avLst>
                        <a:gd name="adj1" fmla="val 50000"/>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4" name="Connettore a gomito 63">
                      <a:extLst>
                        <a:ext uri="{FF2B5EF4-FFF2-40B4-BE49-F238E27FC236}">
                          <a16:creationId xmlns:a16="http://schemas.microsoft.com/office/drawing/2014/main" id="{00000000-0008-0000-0500-00000E000000}"/>
                        </a:ext>
                      </a:extLst>
                    </p:cNvPr>
                    <p:cNvCxnSpPr>
                      <a:cxnSpLocks/>
                      <a:stCxn id="81" idx="3"/>
                      <a:endCxn id="75" idx="2"/>
                    </p:cNvCxnSpPr>
                    <p:nvPr/>
                  </p:nvCxnSpPr>
                  <p:spPr>
                    <a:xfrm flipV="1">
                      <a:off x="11532120" y="2244495"/>
                      <a:ext cx="309313" cy="590154"/>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5" name="Connettore a gomito 64">
                      <a:extLst>
                        <a:ext uri="{FF2B5EF4-FFF2-40B4-BE49-F238E27FC236}">
                          <a16:creationId xmlns:a16="http://schemas.microsoft.com/office/drawing/2014/main" id="{00000000-0008-0000-0500-00000F000000}"/>
                        </a:ext>
                      </a:extLst>
                    </p:cNvPr>
                    <p:cNvCxnSpPr>
                      <a:stCxn id="76" idx="3"/>
                      <a:endCxn id="83" idx="1"/>
                    </p:cNvCxnSpPr>
                    <p:nvPr/>
                  </p:nvCxnSpPr>
                  <p:spPr>
                    <a:xfrm flipV="1">
                      <a:off x="12516160" y="4189568"/>
                      <a:ext cx="372594" cy="13"/>
                    </a:xfrm>
                    <a:prstGeom prst="bentConnector3">
                      <a:avLst>
                        <a:gd name="adj1" fmla="val 50000"/>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6" name="Connettore a gomito 65">
                      <a:extLst>
                        <a:ext uri="{FF2B5EF4-FFF2-40B4-BE49-F238E27FC236}">
                          <a16:creationId xmlns:a16="http://schemas.microsoft.com/office/drawing/2014/main" id="{00000000-0008-0000-0500-000013000000}"/>
                        </a:ext>
                      </a:extLst>
                    </p:cNvPr>
                    <p:cNvCxnSpPr>
                      <a:stCxn id="77" idx="3"/>
                      <a:endCxn id="75" idx="2"/>
                    </p:cNvCxnSpPr>
                    <p:nvPr/>
                  </p:nvCxnSpPr>
                  <p:spPr>
                    <a:xfrm flipV="1">
                      <a:off x="7952296" y="2244495"/>
                      <a:ext cx="3889137" cy="1326309"/>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7" name="Connettore a gomito 66">
                      <a:extLst>
                        <a:ext uri="{FF2B5EF4-FFF2-40B4-BE49-F238E27FC236}">
                          <a16:creationId xmlns:a16="http://schemas.microsoft.com/office/drawing/2014/main" id="{00000000-0008-0000-0500-000014000000}"/>
                        </a:ext>
                      </a:extLst>
                    </p:cNvPr>
                    <p:cNvCxnSpPr>
                      <a:cxnSpLocks/>
                      <a:stCxn id="48" idx="3"/>
                    </p:cNvCxnSpPr>
                    <p:nvPr/>
                  </p:nvCxnSpPr>
                  <p:spPr>
                    <a:xfrm>
                      <a:off x="7809739" y="2972792"/>
                      <a:ext cx="2545515" cy="12700"/>
                    </a:xfrm>
                    <a:prstGeom prst="bentConnector3">
                      <a:avLst>
                        <a:gd name="adj1" fmla="val 50000"/>
                      </a:avLst>
                    </a:prstGeom>
                    <a:ln>
                      <a:tailEnd type="triangle"/>
                    </a:ln>
                  </p:spPr>
                  <p:style>
                    <a:lnRef idx="1">
                      <a:schemeClr val="accent1"/>
                    </a:lnRef>
                    <a:fillRef idx="0">
                      <a:schemeClr val="accent1"/>
                    </a:fillRef>
                    <a:effectRef idx="0">
                      <a:schemeClr val="accent1"/>
                    </a:effectRef>
                    <a:fontRef idx="minor">
                      <a:schemeClr val="tx1"/>
                    </a:fontRef>
                  </p:style>
                </p:cxnSp>
                <p:grpSp>
                  <p:nvGrpSpPr>
                    <p:cNvPr id="68" name="Gruppo 67">
                      <a:extLst>
                        <a:ext uri="{FF2B5EF4-FFF2-40B4-BE49-F238E27FC236}">
                          <a16:creationId xmlns:a16="http://schemas.microsoft.com/office/drawing/2014/main" id="{00000000-0008-0000-0500-00001A000000}"/>
                        </a:ext>
                      </a:extLst>
                    </p:cNvPr>
                    <p:cNvGrpSpPr/>
                    <p:nvPr/>
                  </p:nvGrpSpPr>
                  <p:grpSpPr>
                    <a:xfrm>
                      <a:off x="6981342" y="651929"/>
                      <a:ext cx="6791608" cy="3866146"/>
                      <a:chOff x="6981342" y="651929"/>
                      <a:chExt cx="6791608" cy="3866146"/>
                    </a:xfrm>
                  </p:grpSpPr>
                  <p:sp>
                    <p:nvSpPr>
                      <p:cNvPr id="72" name="Rettangolo 71">
                        <a:extLst>
                          <a:ext uri="{FF2B5EF4-FFF2-40B4-BE49-F238E27FC236}">
                            <a16:creationId xmlns:a16="http://schemas.microsoft.com/office/drawing/2014/main" id="{00000000-0008-0000-0500-000020000000}"/>
                          </a:ext>
                        </a:extLst>
                      </p:cNvPr>
                      <p:cNvSpPr/>
                      <p:nvPr/>
                    </p:nvSpPr>
                    <p:spPr>
                      <a:xfrm>
                        <a:off x="6981342" y="1365662"/>
                        <a:ext cx="601416" cy="448734"/>
                      </a:xfrm>
                      <a:prstGeom prst="rect">
                        <a:avLst/>
                      </a:prstGeom>
                      <a:solidFill>
                        <a:srgbClr val="C00000"/>
                      </a:solidFill>
                      <a:ln>
                        <a:solidFill>
                          <a:srgbClr val="7E0000"/>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it-IT" sz="1200"/>
                          <a:t>Brine</a:t>
                        </a:r>
                      </a:p>
                    </p:txBody>
                  </p:sp>
                  <p:sp>
                    <p:nvSpPr>
                      <p:cNvPr id="73" name="Rettangolo 72">
                        <a:extLst>
                          <a:ext uri="{FF2B5EF4-FFF2-40B4-BE49-F238E27FC236}">
                            <a16:creationId xmlns:a16="http://schemas.microsoft.com/office/drawing/2014/main" id="{00000000-0008-0000-0500-000021000000}"/>
                          </a:ext>
                        </a:extLst>
                      </p:cNvPr>
                      <p:cNvSpPr/>
                      <p:nvPr/>
                    </p:nvSpPr>
                    <p:spPr>
                      <a:xfrm>
                        <a:off x="8528663" y="1365662"/>
                        <a:ext cx="661558" cy="448732"/>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it-IT" sz="1200" dirty="0"/>
                          <a:t>Brine Tank</a:t>
                        </a:r>
                      </a:p>
                    </p:txBody>
                  </p:sp>
                  <p:sp>
                    <p:nvSpPr>
                      <p:cNvPr id="74" name="Rettangolo 73">
                        <a:extLst>
                          <a:ext uri="{FF2B5EF4-FFF2-40B4-BE49-F238E27FC236}">
                            <a16:creationId xmlns:a16="http://schemas.microsoft.com/office/drawing/2014/main" id="{00000000-0008-0000-0500-000022000000}"/>
                          </a:ext>
                        </a:extLst>
                      </p:cNvPr>
                      <p:cNvSpPr/>
                      <p:nvPr/>
                    </p:nvSpPr>
                    <p:spPr>
                      <a:xfrm>
                        <a:off x="9612066" y="1587501"/>
                        <a:ext cx="972616" cy="656989"/>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it-IT" sz="1200" dirty="0"/>
                          <a:t>Mangrove Still</a:t>
                        </a:r>
                        <a:r>
                          <a:rPr lang="it-IT" sz="1200" baseline="0" dirty="0"/>
                          <a:t> System</a:t>
                        </a:r>
                        <a:endParaRPr lang="it-IT" sz="1200" dirty="0"/>
                      </a:p>
                    </p:txBody>
                  </p:sp>
                  <p:sp>
                    <p:nvSpPr>
                      <p:cNvPr id="75" name="Rettangolo 74">
                        <a:extLst>
                          <a:ext uri="{FF2B5EF4-FFF2-40B4-BE49-F238E27FC236}">
                            <a16:creationId xmlns:a16="http://schemas.microsoft.com/office/drawing/2014/main" id="{00000000-0008-0000-0500-000025000000}"/>
                          </a:ext>
                        </a:extLst>
                      </p:cNvPr>
                      <p:cNvSpPr/>
                      <p:nvPr/>
                    </p:nvSpPr>
                    <p:spPr>
                      <a:xfrm>
                        <a:off x="11355125" y="1587506"/>
                        <a:ext cx="972616" cy="656989"/>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lang="it-IT" sz="1200" dirty="0" err="1">
                            <a:solidFill>
                              <a:schemeClr val="dk1"/>
                            </a:solidFill>
                            <a:effectLst/>
                            <a:latin typeface="+mn-lt"/>
                            <a:ea typeface="+mn-ea"/>
                            <a:cs typeface="+mn-cs"/>
                          </a:rPr>
                          <a:t>Fresh</a:t>
                        </a:r>
                        <a:r>
                          <a:rPr lang="it-IT" sz="1200" baseline="0" dirty="0">
                            <a:solidFill>
                              <a:schemeClr val="dk1"/>
                            </a:solidFill>
                            <a:effectLst/>
                            <a:latin typeface="+mn-lt"/>
                            <a:ea typeface="+mn-ea"/>
                            <a:cs typeface="+mn-cs"/>
                          </a:rPr>
                          <a:t> water</a:t>
                        </a:r>
                        <a:r>
                          <a:rPr lang="it-IT" sz="1200" dirty="0">
                            <a:solidFill>
                              <a:schemeClr val="dk1"/>
                            </a:solidFill>
                            <a:effectLst/>
                            <a:latin typeface="+mn-lt"/>
                            <a:ea typeface="+mn-ea"/>
                            <a:cs typeface="+mn-cs"/>
                          </a:rPr>
                          <a:t> </a:t>
                        </a:r>
                        <a:r>
                          <a:rPr lang="it-IT" sz="1200" dirty="0" err="1">
                            <a:solidFill>
                              <a:schemeClr val="dk1"/>
                            </a:solidFill>
                            <a:effectLst/>
                            <a:latin typeface="+mn-lt"/>
                            <a:ea typeface="+mn-ea"/>
                            <a:cs typeface="+mn-cs"/>
                          </a:rPr>
                          <a:t>collection</a:t>
                        </a:r>
                        <a:r>
                          <a:rPr lang="it-IT" sz="1200" dirty="0">
                            <a:solidFill>
                              <a:schemeClr val="dk1"/>
                            </a:solidFill>
                            <a:effectLst/>
                            <a:latin typeface="+mn-lt"/>
                            <a:ea typeface="+mn-ea"/>
                            <a:cs typeface="+mn-cs"/>
                          </a:rPr>
                          <a:t> tank</a:t>
                        </a:r>
                        <a:endParaRPr lang="it-IT" sz="1200" dirty="0">
                          <a:effectLst/>
                        </a:endParaRPr>
                      </a:p>
                    </p:txBody>
                  </p:sp>
                  <p:sp>
                    <p:nvSpPr>
                      <p:cNvPr id="76" name="Rettangolo 75">
                        <a:extLst>
                          <a:ext uri="{FF2B5EF4-FFF2-40B4-BE49-F238E27FC236}">
                            <a16:creationId xmlns:a16="http://schemas.microsoft.com/office/drawing/2014/main" id="{00000000-0008-0000-0500-000027000000}"/>
                          </a:ext>
                        </a:extLst>
                      </p:cNvPr>
                      <p:cNvSpPr/>
                      <p:nvPr/>
                    </p:nvSpPr>
                    <p:spPr>
                      <a:xfrm>
                        <a:off x="11543544" y="3861086"/>
                        <a:ext cx="972616" cy="656989"/>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it-IT" sz="1200"/>
                          <a:t>Cultivation</a:t>
                        </a:r>
                        <a:r>
                          <a:rPr lang="it-IT" sz="1200" baseline="0"/>
                          <a:t> Greenhouse</a:t>
                        </a:r>
                        <a:endParaRPr lang="it-IT" sz="1200"/>
                      </a:p>
                    </p:txBody>
                  </p:sp>
                  <p:sp>
                    <p:nvSpPr>
                      <p:cNvPr id="77" name="Rettangolo 76">
                        <a:extLst>
                          <a:ext uri="{FF2B5EF4-FFF2-40B4-BE49-F238E27FC236}">
                            <a16:creationId xmlns:a16="http://schemas.microsoft.com/office/drawing/2014/main" id="{00000000-0008-0000-0500-000029000000}"/>
                          </a:ext>
                        </a:extLst>
                      </p:cNvPr>
                      <p:cNvSpPr/>
                      <p:nvPr/>
                    </p:nvSpPr>
                    <p:spPr>
                      <a:xfrm>
                        <a:off x="7068099" y="3346437"/>
                        <a:ext cx="884197" cy="448733"/>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it-IT" sz="1200"/>
                          <a:t>Rainwater</a:t>
                        </a:r>
                      </a:p>
                    </p:txBody>
                  </p:sp>
                  <p:sp>
                    <p:nvSpPr>
                      <p:cNvPr id="78" name="Rettangolo 77">
                        <a:extLst>
                          <a:ext uri="{FF2B5EF4-FFF2-40B4-BE49-F238E27FC236}">
                            <a16:creationId xmlns:a16="http://schemas.microsoft.com/office/drawing/2014/main" id="{00000000-0008-0000-0500-00002B000000}"/>
                          </a:ext>
                        </a:extLst>
                      </p:cNvPr>
                      <p:cNvSpPr/>
                      <p:nvPr/>
                    </p:nvSpPr>
                    <p:spPr>
                      <a:xfrm>
                        <a:off x="11885565" y="651935"/>
                        <a:ext cx="803815" cy="656990"/>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it-IT" sz="1200"/>
                          <a:t>Salt Factory</a:t>
                        </a:r>
                      </a:p>
                    </p:txBody>
                  </p:sp>
                  <p:sp>
                    <p:nvSpPr>
                      <p:cNvPr id="79" name="Rettangolo 78">
                        <a:extLst>
                          <a:ext uri="{FF2B5EF4-FFF2-40B4-BE49-F238E27FC236}">
                            <a16:creationId xmlns:a16="http://schemas.microsoft.com/office/drawing/2014/main" id="{00000000-0008-0000-0500-00002C000000}"/>
                          </a:ext>
                        </a:extLst>
                      </p:cNvPr>
                      <p:cNvSpPr/>
                      <p:nvPr/>
                    </p:nvSpPr>
                    <p:spPr>
                      <a:xfrm>
                        <a:off x="10340497" y="651932"/>
                        <a:ext cx="1176866" cy="656990"/>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it-IT" sz="1200"/>
                          <a:t>Concentrated Brine Tank</a:t>
                        </a:r>
                      </a:p>
                    </p:txBody>
                  </p:sp>
                  <p:sp>
                    <p:nvSpPr>
                      <p:cNvPr id="80" name="Rettangolo 79">
                        <a:extLst>
                          <a:ext uri="{FF2B5EF4-FFF2-40B4-BE49-F238E27FC236}">
                            <a16:creationId xmlns:a16="http://schemas.microsoft.com/office/drawing/2014/main" id="{00000000-0008-0000-0500-00002F000000}"/>
                          </a:ext>
                        </a:extLst>
                      </p:cNvPr>
                      <p:cNvSpPr/>
                      <p:nvPr/>
                    </p:nvSpPr>
                    <p:spPr>
                      <a:xfrm>
                        <a:off x="12856056" y="1587493"/>
                        <a:ext cx="884196" cy="656989"/>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it-IT" sz="1200"/>
                          <a:t>Water</a:t>
                        </a:r>
                        <a:r>
                          <a:rPr lang="it-IT" sz="1200" baseline="0"/>
                          <a:t> for irrigation</a:t>
                        </a:r>
                        <a:endParaRPr lang="it-IT" sz="1200"/>
                      </a:p>
                    </p:txBody>
                  </p:sp>
                  <p:sp>
                    <p:nvSpPr>
                      <p:cNvPr id="81" name="Rettangolo 80">
                        <a:extLst>
                          <a:ext uri="{FF2B5EF4-FFF2-40B4-BE49-F238E27FC236}">
                            <a16:creationId xmlns:a16="http://schemas.microsoft.com/office/drawing/2014/main" id="{00000000-0008-0000-0500-000030000000}"/>
                          </a:ext>
                        </a:extLst>
                      </p:cNvPr>
                      <p:cNvSpPr/>
                      <p:nvPr/>
                    </p:nvSpPr>
                    <p:spPr>
                      <a:xfrm>
                        <a:off x="10355254" y="2506154"/>
                        <a:ext cx="1176866" cy="656990"/>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it-IT" sz="1200" dirty="0" err="1"/>
                          <a:t>Saltwater</a:t>
                        </a:r>
                        <a:r>
                          <a:rPr lang="it-IT" sz="1200" dirty="0"/>
                          <a:t> </a:t>
                        </a:r>
                        <a:r>
                          <a:rPr lang="it-IT" sz="1200" dirty="0" err="1"/>
                          <a:t>Evaporation</a:t>
                        </a:r>
                        <a:r>
                          <a:rPr lang="it-IT" sz="1200" dirty="0"/>
                          <a:t> </a:t>
                        </a:r>
                        <a:r>
                          <a:rPr lang="it-IT" sz="1200" dirty="0" err="1"/>
                          <a:t>Greenhouse</a:t>
                        </a:r>
                        <a:endParaRPr lang="it-IT" sz="1200" dirty="0"/>
                      </a:p>
                    </p:txBody>
                  </p:sp>
                  <p:sp>
                    <p:nvSpPr>
                      <p:cNvPr id="82" name="Rettangolo 81">
                        <a:extLst>
                          <a:ext uri="{FF2B5EF4-FFF2-40B4-BE49-F238E27FC236}">
                            <a16:creationId xmlns:a16="http://schemas.microsoft.com/office/drawing/2014/main" id="{00000000-0008-0000-0500-000032000000}"/>
                          </a:ext>
                        </a:extLst>
                      </p:cNvPr>
                      <p:cNvSpPr/>
                      <p:nvPr/>
                    </p:nvSpPr>
                    <p:spPr>
                      <a:xfrm>
                        <a:off x="13107615" y="651929"/>
                        <a:ext cx="603918" cy="656989"/>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it-IT" sz="1200"/>
                          <a:t>Salt</a:t>
                        </a:r>
                      </a:p>
                    </p:txBody>
                  </p:sp>
                  <p:sp>
                    <p:nvSpPr>
                      <p:cNvPr id="83" name="Rettangolo 82">
                        <a:extLst>
                          <a:ext uri="{FF2B5EF4-FFF2-40B4-BE49-F238E27FC236}">
                            <a16:creationId xmlns:a16="http://schemas.microsoft.com/office/drawing/2014/main" id="{00000000-0008-0000-0500-000033000000}"/>
                          </a:ext>
                        </a:extLst>
                      </p:cNvPr>
                      <p:cNvSpPr/>
                      <p:nvPr/>
                    </p:nvSpPr>
                    <p:spPr>
                      <a:xfrm>
                        <a:off x="12888754" y="3861073"/>
                        <a:ext cx="884196" cy="656990"/>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it-IT" sz="1200"/>
                          <a:t>Crop/plant</a:t>
                        </a:r>
                        <a:r>
                          <a:rPr lang="it-IT" sz="1200" baseline="0"/>
                          <a:t> species</a:t>
                        </a:r>
                        <a:endParaRPr lang="it-IT" sz="1200"/>
                      </a:p>
                    </p:txBody>
                  </p:sp>
                </p:grpSp>
                <p:cxnSp>
                  <p:nvCxnSpPr>
                    <p:cNvPr id="69" name="Connettore a gomito 68">
                      <a:extLst>
                        <a:ext uri="{FF2B5EF4-FFF2-40B4-BE49-F238E27FC236}">
                          <a16:creationId xmlns:a16="http://schemas.microsoft.com/office/drawing/2014/main" id="{00000000-0008-0000-0500-00001B000000}"/>
                        </a:ext>
                      </a:extLst>
                    </p:cNvPr>
                    <p:cNvCxnSpPr>
                      <a:cxnSpLocks/>
                      <a:stCxn id="72" idx="3"/>
                      <a:endCxn id="81" idx="1"/>
                    </p:cNvCxnSpPr>
                    <p:nvPr/>
                  </p:nvCxnSpPr>
                  <p:spPr>
                    <a:xfrm>
                      <a:off x="7582758" y="1590029"/>
                      <a:ext cx="2772496" cy="1244620"/>
                    </a:xfrm>
                    <a:prstGeom prst="bentConnector3">
                      <a:avLst>
                        <a:gd name="adj1" fmla="val 1304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70" name="Connettore a gomito 69">
                      <a:extLst>
                        <a:ext uri="{FF2B5EF4-FFF2-40B4-BE49-F238E27FC236}">
                          <a16:creationId xmlns:a16="http://schemas.microsoft.com/office/drawing/2014/main" id="{00000000-0008-0000-0500-00001C000000}"/>
                        </a:ext>
                      </a:extLst>
                    </p:cNvPr>
                    <p:cNvCxnSpPr>
                      <a:stCxn id="79" idx="3"/>
                      <a:endCxn id="78" idx="1"/>
                    </p:cNvCxnSpPr>
                    <p:nvPr/>
                  </p:nvCxnSpPr>
                  <p:spPr>
                    <a:xfrm>
                      <a:off x="11517363" y="980427"/>
                      <a:ext cx="368202" cy="3"/>
                    </a:xfrm>
                    <a:prstGeom prst="bentConnector3">
                      <a:avLst>
                        <a:gd name="adj1" fmla="val 50000"/>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71" name="Connettore a gomito 70">
                      <a:extLst>
                        <a:ext uri="{FF2B5EF4-FFF2-40B4-BE49-F238E27FC236}">
                          <a16:creationId xmlns:a16="http://schemas.microsoft.com/office/drawing/2014/main" id="{00000000-0008-0000-0500-00001D000000}"/>
                        </a:ext>
                      </a:extLst>
                    </p:cNvPr>
                    <p:cNvCxnSpPr>
                      <a:stCxn id="74" idx="0"/>
                      <a:endCxn id="79" idx="1"/>
                    </p:cNvCxnSpPr>
                    <p:nvPr/>
                  </p:nvCxnSpPr>
                  <p:spPr>
                    <a:xfrm rot="5400000" flipH="1" flipV="1">
                      <a:off x="9915898" y="1162903"/>
                      <a:ext cx="607074" cy="242123"/>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grpSp>
              <p:sp>
                <p:nvSpPr>
                  <p:cNvPr id="48" name="Rettangolo 47">
                    <a:extLst>
                      <a:ext uri="{FF2B5EF4-FFF2-40B4-BE49-F238E27FC236}">
                        <a16:creationId xmlns:a16="http://schemas.microsoft.com/office/drawing/2014/main" id="{00000000-0008-0000-0500-000036000000}"/>
                      </a:ext>
                    </a:extLst>
                  </p:cNvPr>
                  <p:cNvSpPr/>
                  <p:nvPr/>
                </p:nvSpPr>
                <p:spPr>
                  <a:xfrm>
                    <a:off x="7009254" y="2748425"/>
                    <a:ext cx="800485" cy="448734"/>
                  </a:xfrm>
                  <a:prstGeom prst="rect">
                    <a:avLst/>
                  </a:prstGeom>
                  <a:solidFill>
                    <a:schemeClr val="accent2">
                      <a:lumMod val="60000"/>
                      <a:lumOff val="40000"/>
                    </a:schemeClr>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it-IT" sz="1200"/>
                      <a:t>Seawater</a:t>
                    </a:r>
                  </a:p>
                </p:txBody>
              </p:sp>
              <p:sp>
                <p:nvSpPr>
                  <p:cNvPr id="52" name="Rettangolo 51">
                    <a:extLst>
                      <a:ext uri="{FF2B5EF4-FFF2-40B4-BE49-F238E27FC236}">
                        <a16:creationId xmlns:a16="http://schemas.microsoft.com/office/drawing/2014/main" id="{00000000-0008-0000-0500-00003E000000}"/>
                      </a:ext>
                    </a:extLst>
                  </p:cNvPr>
                  <p:cNvSpPr/>
                  <p:nvPr/>
                </p:nvSpPr>
                <p:spPr>
                  <a:xfrm>
                    <a:off x="8394350" y="1989664"/>
                    <a:ext cx="800485" cy="448732"/>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it-IT" sz="1200" dirty="0" err="1"/>
                      <a:t>Seawater</a:t>
                    </a:r>
                    <a:r>
                      <a:rPr lang="it-IT" sz="1200" dirty="0"/>
                      <a:t> Tank</a:t>
                    </a:r>
                  </a:p>
                </p:txBody>
              </p:sp>
            </p:grpSp>
            <p:cxnSp>
              <p:nvCxnSpPr>
                <p:cNvPr id="44" name="Connettore a gomito 43">
                  <a:extLst>
                    <a:ext uri="{FF2B5EF4-FFF2-40B4-BE49-F238E27FC236}">
                      <a16:creationId xmlns:a16="http://schemas.microsoft.com/office/drawing/2014/main" id="{00000000-0008-0000-0500-00008E000000}"/>
                    </a:ext>
                  </a:extLst>
                </p:cNvPr>
                <p:cNvCxnSpPr>
                  <a:stCxn id="80" idx="2"/>
                  <a:endCxn id="76" idx="0"/>
                </p:cNvCxnSpPr>
                <p:nvPr/>
              </p:nvCxnSpPr>
              <p:spPr>
                <a:xfrm rot="5400000">
                  <a:off x="11855701" y="2418633"/>
                  <a:ext cx="1616604" cy="1268302"/>
                </a:xfrm>
                <a:prstGeom prst="bentConnector3">
                  <a:avLst>
                    <a:gd name="adj1" fmla="val 50000"/>
                  </a:avLst>
                </a:prstGeom>
                <a:ln>
                  <a:tailEnd type="triangle"/>
                </a:ln>
              </p:spPr>
              <p:style>
                <a:lnRef idx="1">
                  <a:schemeClr val="accent1"/>
                </a:lnRef>
                <a:fillRef idx="0">
                  <a:schemeClr val="accent1"/>
                </a:fillRef>
                <a:effectRef idx="0">
                  <a:schemeClr val="accent1"/>
                </a:effectRef>
                <a:fontRef idx="minor">
                  <a:schemeClr val="tx1"/>
                </a:fontRef>
              </p:style>
            </p:cxnSp>
          </p:grpSp>
          <p:sp>
            <p:nvSpPr>
              <p:cNvPr id="41" name="Rettangolo 40">
                <a:extLst>
                  <a:ext uri="{FF2B5EF4-FFF2-40B4-BE49-F238E27FC236}">
                    <a16:creationId xmlns:a16="http://schemas.microsoft.com/office/drawing/2014/main" id="{00000000-0008-0000-0500-000099000000}"/>
                  </a:ext>
                </a:extLst>
              </p:cNvPr>
              <p:cNvSpPr/>
              <p:nvPr/>
            </p:nvSpPr>
            <p:spPr>
              <a:xfrm>
                <a:off x="12251524" y="-25571"/>
                <a:ext cx="803815" cy="448733"/>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it-IT" sz="1200"/>
                  <a:t>Brine well</a:t>
                </a:r>
              </a:p>
            </p:txBody>
          </p:sp>
          <p:cxnSp>
            <p:nvCxnSpPr>
              <p:cNvPr id="42" name="Connettore a gomito 41">
                <a:extLst>
                  <a:ext uri="{FF2B5EF4-FFF2-40B4-BE49-F238E27FC236}">
                    <a16:creationId xmlns:a16="http://schemas.microsoft.com/office/drawing/2014/main" id="{00000000-0008-0000-0500-00009A000000}"/>
                  </a:ext>
                </a:extLst>
              </p:cNvPr>
              <p:cNvCxnSpPr>
                <a:cxnSpLocks/>
                <a:stCxn id="79" idx="3"/>
                <a:endCxn id="41" idx="1"/>
              </p:cNvCxnSpPr>
              <p:nvPr/>
            </p:nvCxnSpPr>
            <p:spPr>
              <a:xfrm flipV="1">
                <a:off x="11517363" y="198796"/>
                <a:ext cx="734161" cy="781631"/>
              </a:xfrm>
              <a:prstGeom prst="bentConnector3">
                <a:avLst>
                  <a:gd name="adj1" fmla="val 19083"/>
                </a:avLst>
              </a:prstGeom>
              <a:ln>
                <a:tailEnd type="triangle"/>
              </a:ln>
            </p:spPr>
            <p:style>
              <a:lnRef idx="1">
                <a:schemeClr val="accent1"/>
              </a:lnRef>
              <a:fillRef idx="0">
                <a:schemeClr val="accent1"/>
              </a:fillRef>
              <a:effectRef idx="0">
                <a:schemeClr val="accent1"/>
              </a:effectRef>
              <a:fontRef idx="minor">
                <a:schemeClr val="tx1"/>
              </a:fontRef>
            </p:style>
          </p:cxnSp>
        </p:grpSp>
      </p:grpSp>
    </p:spTree>
    <p:extLst>
      <p:ext uri="{BB962C8B-B14F-4D97-AF65-F5344CB8AC3E}">
        <p14:creationId xmlns:p14="http://schemas.microsoft.com/office/powerpoint/2010/main" val="227632729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Ορθογώνιο 1">
            <a:extLst>
              <a:ext uri="{FF2B5EF4-FFF2-40B4-BE49-F238E27FC236}">
                <a16:creationId xmlns:a16="http://schemas.microsoft.com/office/drawing/2014/main" id="{A8BD80C9-BD62-45AA-8893-E503A0555ED3}"/>
              </a:ext>
            </a:extLst>
          </p:cNvPr>
          <p:cNvSpPr/>
          <p:nvPr/>
        </p:nvSpPr>
        <p:spPr>
          <a:xfrm>
            <a:off x="335269" y="1839345"/>
            <a:ext cx="8469800" cy="3593484"/>
          </a:xfrm>
          <a:prstGeom prst="rect">
            <a:avLst/>
          </a:prstGeom>
          <a:ln w="50800">
            <a:solidFill>
              <a:schemeClr val="tx1"/>
            </a:solidFill>
          </a:ln>
        </p:spPr>
        <p:txBody>
          <a:bodyPr wrap="square">
            <a:spAutoFit/>
          </a:bodyPr>
          <a:lstStyle/>
          <a:p>
            <a:pPr>
              <a:lnSpc>
                <a:spcPct val="115000"/>
              </a:lnSpc>
              <a:spcAft>
                <a:spcPts val="1000"/>
              </a:spcAft>
            </a:pPr>
            <a:r>
              <a:rPr lang="en-US" sz="2400" b="1" dirty="0">
                <a:latin typeface="Calibri" panose="020F0502020204030204" pitchFamily="34" charset="0"/>
                <a:ea typeface="Calibri" panose="020F0502020204030204" pitchFamily="34" charset="0"/>
                <a:cs typeface="Times New Roman" panose="02020603050405020304" pitchFamily="18" charset="0"/>
              </a:rPr>
              <a:t>Technical Specifications</a:t>
            </a:r>
            <a:endParaRPr lang="el-GR" sz="2400" dirty="0">
              <a:latin typeface="Calibri" panose="020F0502020204030204" pitchFamily="34" charset="0"/>
              <a:ea typeface="Calibri" panose="020F0502020204030204" pitchFamily="34" charset="0"/>
              <a:cs typeface="Times New Roman" panose="02020603050405020304" pitchFamily="18" charset="0"/>
            </a:endParaRPr>
          </a:p>
          <a:p>
            <a:pPr>
              <a:lnSpc>
                <a:spcPct val="115000"/>
              </a:lnSpc>
            </a:pPr>
            <a:r>
              <a:rPr lang="en-US" sz="2400" b="1" dirty="0">
                <a:latin typeface="Calibri" panose="020F0502020204030204" pitchFamily="34" charset="0"/>
                <a:ea typeface="Calibri" panose="020F0502020204030204" pitchFamily="34" charset="0"/>
                <a:cs typeface="Times New Roman" panose="02020603050405020304" pitchFamily="18" charset="0"/>
              </a:rPr>
              <a:t>Mangrove Still System</a:t>
            </a:r>
            <a:endParaRPr lang="el-GR" sz="2400" dirty="0">
              <a:latin typeface="Calibri" panose="020F0502020204030204" pitchFamily="34" charset="0"/>
              <a:ea typeface="Calibri" panose="020F0502020204030204" pitchFamily="34" charset="0"/>
              <a:cs typeface="Times New Roman" panose="02020603050405020304" pitchFamily="18" charset="0"/>
            </a:endParaRPr>
          </a:p>
          <a:p>
            <a:pPr>
              <a:lnSpc>
                <a:spcPct val="115000"/>
              </a:lnSpc>
            </a:pPr>
            <a:r>
              <a:rPr lang="en-US" sz="2400" dirty="0">
                <a:latin typeface="Calibri" panose="020F0502020204030204" pitchFamily="34" charset="0"/>
                <a:ea typeface="Calibri" panose="020F0502020204030204" pitchFamily="34" charset="0"/>
                <a:cs typeface="Times New Roman" panose="02020603050405020304" pitchFamily="18" charset="0"/>
              </a:rPr>
              <a:t>Mangrove Area requirement = 0.23 m2/l of seawater treated/d</a:t>
            </a:r>
          </a:p>
          <a:p>
            <a:pPr>
              <a:lnSpc>
                <a:spcPct val="115000"/>
              </a:lnSpc>
            </a:pPr>
            <a:r>
              <a:rPr lang="en-US" sz="2400" dirty="0">
                <a:latin typeface="Calibri" panose="020F0502020204030204" pitchFamily="34" charset="0"/>
                <a:ea typeface="Calibri" panose="020F0502020204030204" pitchFamily="34" charset="0"/>
                <a:cs typeface="Times New Roman" panose="02020603050405020304" pitchFamily="18" charset="0"/>
              </a:rPr>
              <a:t>Seawater influent = 770 l/d</a:t>
            </a:r>
          </a:p>
          <a:p>
            <a:pPr>
              <a:lnSpc>
                <a:spcPct val="115000"/>
              </a:lnSpc>
            </a:pPr>
            <a:r>
              <a:rPr lang="en-US" sz="2400" dirty="0">
                <a:latin typeface="Calibri" panose="020F0502020204030204" pitchFamily="34" charset="0"/>
                <a:ea typeface="Calibri" panose="020F0502020204030204" pitchFamily="34" charset="0"/>
                <a:cs typeface="Times New Roman" panose="02020603050405020304" pitchFamily="18" charset="0"/>
              </a:rPr>
              <a:t>Expected Fresh water production = 200 l/d</a:t>
            </a:r>
          </a:p>
          <a:p>
            <a:pPr>
              <a:lnSpc>
                <a:spcPct val="115000"/>
              </a:lnSpc>
            </a:pPr>
            <a:r>
              <a:rPr lang="en-US" sz="2400" dirty="0">
                <a:latin typeface="Calibri" panose="020F0502020204030204" pitchFamily="34" charset="0"/>
                <a:ea typeface="Calibri" panose="020F0502020204030204" pitchFamily="34" charset="0"/>
                <a:cs typeface="Times New Roman" panose="02020603050405020304" pitchFamily="18" charset="0"/>
              </a:rPr>
              <a:t>Mangrove Still System Area = 162 m2</a:t>
            </a:r>
          </a:p>
          <a:p>
            <a:pPr>
              <a:lnSpc>
                <a:spcPct val="115000"/>
              </a:lnSpc>
            </a:pPr>
            <a:r>
              <a:rPr lang="en-US" sz="2400" dirty="0">
                <a:latin typeface="Calibri" panose="020F0502020204030204" pitchFamily="34" charset="0"/>
                <a:ea typeface="Calibri" panose="020F0502020204030204" pitchFamily="34" charset="0"/>
                <a:cs typeface="Times New Roman" panose="02020603050405020304" pitchFamily="18" charset="0"/>
              </a:rPr>
              <a:t>Yearly average = 3.3-3.7 l/m2 d</a:t>
            </a:r>
          </a:p>
          <a:p>
            <a:pPr>
              <a:lnSpc>
                <a:spcPct val="115000"/>
              </a:lnSpc>
            </a:pPr>
            <a:r>
              <a:rPr lang="en-US" sz="2400" dirty="0">
                <a:latin typeface="Calibri" panose="020F0502020204030204" pitchFamily="34" charset="0"/>
                <a:ea typeface="Calibri" panose="020F0502020204030204" pitchFamily="34" charset="0"/>
                <a:cs typeface="Times New Roman" panose="02020603050405020304" pitchFamily="18" charset="0"/>
              </a:rPr>
              <a:t>N° of Cascade-wick solar still panels = 76 units</a:t>
            </a:r>
          </a:p>
        </p:txBody>
      </p:sp>
      <p:pic>
        <p:nvPicPr>
          <p:cNvPr id="7" name="Immagine 6">
            <a:extLst>
              <a:ext uri="{FF2B5EF4-FFF2-40B4-BE49-F238E27FC236}">
                <a16:creationId xmlns:a16="http://schemas.microsoft.com/office/drawing/2014/main" id="{CE6D4FE8-C23C-42C9-AD28-93D3FCDACB90}"/>
              </a:ext>
            </a:extLst>
          </p:cNvPr>
          <p:cNvPicPr>
            <a:picLocks noChangeAspect="1"/>
          </p:cNvPicPr>
          <p:nvPr/>
        </p:nvPicPr>
        <p:blipFill rotWithShape="1">
          <a:blip r:embed="rId2"/>
          <a:srcRect t="12366" b="6767"/>
          <a:stretch/>
        </p:blipFill>
        <p:spPr>
          <a:xfrm>
            <a:off x="6491594" y="47278"/>
            <a:ext cx="3715964" cy="1574787"/>
          </a:xfrm>
          <a:prstGeom prst="rect">
            <a:avLst/>
          </a:prstGeom>
        </p:spPr>
      </p:pic>
      <p:sp>
        <p:nvSpPr>
          <p:cNvPr id="3" name="Ορθογώνιο 2">
            <a:extLst>
              <a:ext uri="{FF2B5EF4-FFF2-40B4-BE49-F238E27FC236}">
                <a16:creationId xmlns:a16="http://schemas.microsoft.com/office/drawing/2014/main" id="{D98B780F-3D51-4040-9C4B-2D4226FAF002}"/>
              </a:ext>
            </a:extLst>
          </p:cNvPr>
          <p:cNvSpPr/>
          <p:nvPr/>
        </p:nvSpPr>
        <p:spPr>
          <a:xfrm>
            <a:off x="328246" y="5515558"/>
            <a:ext cx="8476823" cy="1766317"/>
          </a:xfrm>
          <a:prstGeom prst="rect">
            <a:avLst/>
          </a:prstGeom>
          <a:solidFill>
            <a:schemeClr val="bg1"/>
          </a:solidFill>
          <a:ln w="50800">
            <a:solidFill>
              <a:schemeClr val="tx1"/>
            </a:solidFill>
          </a:ln>
        </p:spPr>
        <p:txBody>
          <a:bodyPr wrap="square">
            <a:spAutoFit/>
          </a:bodyPr>
          <a:lstStyle/>
          <a:p>
            <a:pPr>
              <a:lnSpc>
                <a:spcPct val="115000"/>
              </a:lnSpc>
            </a:pPr>
            <a:r>
              <a:rPr lang="it-IT" sz="2400" b="1" dirty="0">
                <a:latin typeface="Calibri" panose="020F0502020204030204" pitchFamily="34" charset="0"/>
                <a:ea typeface="Calibri" panose="020F0502020204030204" pitchFamily="34" charset="0"/>
                <a:cs typeface="Times New Roman" panose="02020603050405020304" pitchFamily="18" charset="0"/>
              </a:rPr>
              <a:t>Salt </a:t>
            </a:r>
            <a:r>
              <a:rPr lang="it-IT" sz="2400" b="1" dirty="0" err="1">
                <a:latin typeface="Calibri" panose="020F0502020204030204" pitchFamily="34" charset="0"/>
                <a:ea typeface="Calibri" panose="020F0502020204030204" pitchFamily="34" charset="0"/>
                <a:cs typeface="Times New Roman" panose="02020603050405020304" pitchFamily="18" charset="0"/>
              </a:rPr>
              <a:t>Factory</a:t>
            </a:r>
            <a:endParaRPr lang="el-GR" sz="2400" dirty="0">
              <a:latin typeface="Calibri" panose="020F0502020204030204" pitchFamily="34" charset="0"/>
              <a:ea typeface="Calibri" panose="020F0502020204030204" pitchFamily="34" charset="0"/>
              <a:cs typeface="Times New Roman" panose="02020603050405020304" pitchFamily="18" charset="0"/>
            </a:endParaRPr>
          </a:p>
          <a:p>
            <a:pPr>
              <a:lnSpc>
                <a:spcPct val="115000"/>
              </a:lnSpc>
            </a:pPr>
            <a:r>
              <a:rPr lang="en-US" sz="2400" dirty="0">
                <a:latin typeface="Calibri" panose="020F0502020204030204" pitchFamily="34" charset="0"/>
                <a:ea typeface="Calibri" panose="020F0502020204030204" pitchFamily="34" charset="0"/>
                <a:cs typeface="Times New Roman" panose="02020603050405020304" pitchFamily="18" charset="0"/>
              </a:rPr>
              <a:t>Area requirement = 30 m2</a:t>
            </a:r>
          </a:p>
          <a:p>
            <a:pPr>
              <a:lnSpc>
                <a:spcPct val="115000"/>
              </a:lnSpc>
            </a:pPr>
            <a:r>
              <a:rPr lang="en-US" sz="2400" dirty="0">
                <a:latin typeface="Calibri" panose="020F0502020204030204" pitchFamily="34" charset="0"/>
                <a:ea typeface="Calibri" panose="020F0502020204030204" pitchFamily="34" charset="0"/>
                <a:cs typeface="Times New Roman" panose="02020603050405020304" pitchFamily="18" charset="0"/>
              </a:rPr>
              <a:t>N° of salt production panels = 10 units</a:t>
            </a:r>
          </a:p>
          <a:p>
            <a:pPr>
              <a:lnSpc>
                <a:spcPct val="115000"/>
              </a:lnSpc>
            </a:pPr>
            <a:r>
              <a:rPr lang="en-US" sz="2400" dirty="0">
                <a:latin typeface="Calibri" panose="020F0502020204030204" pitchFamily="34" charset="0"/>
                <a:ea typeface="Calibri" panose="020F0502020204030204" pitchFamily="34" charset="0"/>
                <a:cs typeface="Times New Roman" panose="02020603050405020304" pitchFamily="18" charset="0"/>
              </a:rPr>
              <a:t>Expected salt production = 2 kg/d</a:t>
            </a:r>
          </a:p>
        </p:txBody>
      </p:sp>
      <p:sp>
        <p:nvSpPr>
          <p:cNvPr id="13" name="Rettangolo 7">
            <a:extLst>
              <a:ext uri="{FF2B5EF4-FFF2-40B4-BE49-F238E27FC236}">
                <a16:creationId xmlns:a16="http://schemas.microsoft.com/office/drawing/2014/main" id="{EDE6C541-9EA8-4227-8D0E-C2A8BE106633}"/>
              </a:ext>
            </a:extLst>
          </p:cNvPr>
          <p:cNvSpPr/>
          <p:nvPr/>
        </p:nvSpPr>
        <p:spPr>
          <a:xfrm>
            <a:off x="335269" y="7364605"/>
            <a:ext cx="8469800" cy="1752403"/>
          </a:xfrm>
          <a:prstGeom prst="rect">
            <a:avLst/>
          </a:prstGeom>
          <a:ln w="57150">
            <a:solidFill>
              <a:schemeClr val="tx1"/>
            </a:solidFill>
          </a:ln>
        </p:spPr>
        <p:txBody>
          <a:bodyPr wrap="square">
            <a:spAutoFit/>
          </a:bodyPr>
          <a:lstStyle/>
          <a:p>
            <a:pPr>
              <a:lnSpc>
                <a:spcPct val="114000"/>
              </a:lnSpc>
            </a:pPr>
            <a:r>
              <a:rPr lang="it-IT" sz="2400" b="1" dirty="0" err="1"/>
              <a:t>Saltwater</a:t>
            </a:r>
            <a:r>
              <a:rPr lang="it-IT" sz="2400" b="1" dirty="0"/>
              <a:t> </a:t>
            </a:r>
            <a:r>
              <a:rPr lang="it-IT" sz="2400" b="1" dirty="0" err="1"/>
              <a:t>Evaporation</a:t>
            </a:r>
            <a:r>
              <a:rPr lang="it-IT" sz="2400" b="1" dirty="0"/>
              <a:t> </a:t>
            </a:r>
            <a:r>
              <a:rPr lang="it-IT" sz="2400" b="1" dirty="0" err="1"/>
              <a:t>Greenhouse</a:t>
            </a:r>
            <a:r>
              <a:rPr lang="it-IT" sz="2400" b="1" dirty="0"/>
              <a:t> (SEG)</a:t>
            </a:r>
          </a:p>
          <a:p>
            <a:pPr>
              <a:lnSpc>
                <a:spcPct val="114000"/>
              </a:lnSpc>
            </a:pPr>
            <a:r>
              <a:rPr lang="it-IT" sz="2400" dirty="0"/>
              <a:t>Area Requirements = 30 m2</a:t>
            </a:r>
          </a:p>
          <a:p>
            <a:pPr>
              <a:lnSpc>
                <a:spcPct val="114000"/>
              </a:lnSpc>
            </a:pPr>
            <a:r>
              <a:rPr lang="it-IT" sz="2400" dirty="0"/>
              <a:t>Pineapple Production = 145 kg/year</a:t>
            </a:r>
          </a:p>
          <a:p>
            <a:pPr>
              <a:lnSpc>
                <a:spcPct val="114000"/>
              </a:lnSpc>
            </a:pPr>
            <a:r>
              <a:rPr lang="it-IT" sz="2400" dirty="0"/>
              <a:t>Papaya Production = 563 kg/year</a:t>
            </a:r>
          </a:p>
        </p:txBody>
      </p:sp>
      <p:pic>
        <p:nvPicPr>
          <p:cNvPr id="9" name="Εικόνα 8">
            <a:extLst>
              <a:ext uri="{FF2B5EF4-FFF2-40B4-BE49-F238E27FC236}">
                <a16:creationId xmlns:a16="http://schemas.microsoft.com/office/drawing/2014/main" id="{A8AC602D-47F0-4F57-B4D4-6AADC63960F5}"/>
              </a:ext>
            </a:extLst>
          </p:cNvPr>
          <p:cNvPicPr>
            <a:picLocks noChangeAspect="1"/>
          </p:cNvPicPr>
          <p:nvPr/>
        </p:nvPicPr>
        <p:blipFill>
          <a:blip r:embed="rId3"/>
          <a:stretch>
            <a:fillRect/>
          </a:stretch>
        </p:blipFill>
        <p:spPr>
          <a:xfrm>
            <a:off x="9534735" y="1406003"/>
            <a:ext cx="7608467" cy="4310246"/>
          </a:xfrm>
          <a:prstGeom prst="rect">
            <a:avLst/>
          </a:prstGeom>
        </p:spPr>
      </p:pic>
      <p:sp>
        <p:nvSpPr>
          <p:cNvPr id="14" name="Ορθογώνιο 13">
            <a:extLst>
              <a:ext uri="{FF2B5EF4-FFF2-40B4-BE49-F238E27FC236}">
                <a16:creationId xmlns:a16="http://schemas.microsoft.com/office/drawing/2014/main" id="{CFD985CF-D49A-4B2D-A0AF-FB4C08FBEA00}"/>
              </a:ext>
            </a:extLst>
          </p:cNvPr>
          <p:cNvSpPr/>
          <p:nvPr/>
        </p:nvSpPr>
        <p:spPr>
          <a:xfrm>
            <a:off x="9040238" y="5754533"/>
            <a:ext cx="8234631" cy="3783793"/>
          </a:xfrm>
          <a:prstGeom prst="rect">
            <a:avLst/>
          </a:prstGeom>
          <a:ln w="50800">
            <a:solidFill>
              <a:schemeClr val="tx1"/>
            </a:solidFill>
          </a:ln>
        </p:spPr>
        <p:txBody>
          <a:bodyPr wrap="square">
            <a:spAutoFit/>
          </a:bodyPr>
          <a:lstStyle/>
          <a:p>
            <a:pPr>
              <a:lnSpc>
                <a:spcPct val="115000"/>
              </a:lnSpc>
            </a:pPr>
            <a:r>
              <a:rPr lang="en-US" sz="2400" b="1" dirty="0">
                <a:latin typeface="Calibri" panose="020F0502020204030204" pitchFamily="34" charset="0"/>
                <a:ea typeface="Calibri" panose="020F0502020204030204" pitchFamily="34" charset="0"/>
                <a:cs typeface="Times New Roman" panose="02020603050405020304" pitchFamily="18" charset="0"/>
              </a:rPr>
              <a:t>Benefits</a:t>
            </a:r>
          </a:p>
          <a:p>
            <a:pPr>
              <a:lnSpc>
                <a:spcPct val="150000"/>
              </a:lnSpc>
            </a:pPr>
            <a:r>
              <a:rPr lang="en-US" sz="2400" dirty="0">
                <a:latin typeface="Calibri" panose="020F0502020204030204" pitchFamily="34" charset="0"/>
                <a:ea typeface="Calibri" panose="020F0502020204030204" pitchFamily="34" charset="0"/>
                <a:cs typeface="Times New Roman" panose="02020603050405020304" pitchFamily="18" charset="0"/>
              </a:rPr>
              <a:t>HYDRO 5 offers a low cost solution to the treatment of seawater and brine to recover salt and water</a:t>
            </a:r>
          </a:p>
          <a:p>
            <a:pPr>
              <a:lnSpc>
                <a:spcPct val="150000"/>
              </a:lnSpc>
            </a:pPr>
            <a:r>
              <a:rPr lang="en-US" sz="2400" dirty="0">
                <a:latin typeface="Calibri" panose="020F0502020204030204" pitchFamily="34" charset="0"/>
                <a:ea typeface="Calibri" panose="020F0502020204030204" pitchFamily="34" charset="0"/>
                <a:cs typeface="Times New Roman" panose="02020603050405020304" pitchFamily="18" charset="0"/>
              </a:rPr>
              <a:t>Production of sweet water from saltwater and/or brine</a:t>
            </a:r>
          </a:p>
          <a:p>
            <a:pPr>
              <a:lnSpc>
                <a:spcPct val="150000"/>
              </a:lnSpc>
            </a:pPr>
            <a:r>
              <a:rPr lang="en-US" sz="2400" dirty="0">
                <a:latin typeface="Calibri" panose="020F0502020204030204" pitchFamily="34" charset="0"/>
                <a:ea typeface="Calibri" panose="020F0502020204030204" pitchFamily="34" charset="0"/>
                <a:cs typeface="Times New Roman" panose="02020603050405020304" pitchFamily="18" charset="0"/>
              </a:rPr>
              <a:t>Production of salt</a:t>
            </a:r>
          </a:p>
          <a:p>
            <a:pPr>
              <a:lnSpc>
                <a:spcPct val="150000"/>
              </a:lnSpc>
            </a:pPr>
            <a:r>
              <a:rPr lang="en-US" sz="2400" dirty="0">
                <a:latin typeface="Calibri" panose="020F0502020204030204" pitchFamily="34" charset="0"/>
                <a:ea typeface="Calibri" panose="020F0502020204030204" pitchFamily="34" charset="0"/>
                <a:cs typeface="Times New Roman" panose="02020603050405020304" pitchFamily="18" charset="0"/>
              </a:rPr>
              <a:t>Operates a greenhouse to grow tropical fruits and thus decreases the need for importing tropical fruits</a:t>
            </a:r>
          </a:p>
        </p:txBody>
      </p:sp>
    </p:spTree>
    <p:extLst>
      <p:ext uri="{BB962C8B-B14F-4D97-AF65-F5344CB8AC3E}">
        <p14:creationId xmlns:p14="http://schemas.microsoft.com/office/powerpoint/2010/main" val="2687285461"/>
      </p:ext>
    </p:extLst>
  </p:cSld>
  <p:clrMapOvr>
    <a:masterClrMapping/>
  </p:clrMapOvr>
</p:sld>
</file>

<file path=ppt/theme/theme1.xml><?xml version="1.0" encoding="utf-8"?>
<a:theme xmlns:a="http://schemas.openxmlformats.org/drawingml/2006/main" name="Θέμα του Office">
  <a:themeElements>
    <a:clrScheme name="Θέμα του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Θέμα του 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Θέμα του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439</TotalTime>
  <Words>431</Words>
  <Application>Microsoft Office PowerPoint</Application>
  <PresentationFormat>Προσαρμογή</PresentationFormat>
  <Paragraphs>54</Paragraphs>
  <Slides>2</Slides>
  <Notes>0</Notes>
  <HiddenSlides>0</HiddenSlides>
  <MMClips>0</MMClips>
  <ScaleCrop>false</ScaleCrop>
  <HeadingPairs>
    <vt:vector size="6" baseType="variant">
      <vt:variant>
        <vt:lpstr>Γραμματοσειρές που χρησιμοποιούνται</vt:lpstr>
      </vt:variant>
      <vt:variant>
        <vt:i4>3</vt:i4>
      </vt:variant>
      <vt:variant>
        <vt:lpstr>Θέμα</vt:lpstr>
      </vt:variant>
      <vt:variant>
        <vt:i4>1</vt:i4>
      </vt:variant>
      <vt:variant>
        <vt:lpstr>Τίτλοι διαφανειών</vt:lpstr>
      </vt:variant>
      <vt:variant>
        <vt:i4>2</vt:i4>
      </vt:variant>
    </vt:vector>
  </HeadingPairs>
  <TitlesOfParts>
    <vt:vector size="6" baseType="lpstr">
      <vt:lpstr>Arial</vt:lpstr>
      <vt:lpstr>Calibri</vt:lpstr>
      <vt:lpstr>Calibri Light</vt:lpstr>
      <vt:lpstr>Θέμα του Office</vt:lpstr>
      <vt:lpstr>Παρουσίαση του PowerPoint</vt:lpstr>
      <vt:lpstr>Παρουσίαση του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Παρουσίαση του PowerPoint</dc:title>
  <dc:creator>Constantinos Noutsopoulos</dc:creator>
  <cp:lastModifiedBy>Danos Mamais</cp:lastModifiedBy>
  <cp:revision>51</cp:revision>
  <dcterms:created xsi:type="dcterms:W3CDTF">2020-03-18T16:05:43Z</dcterms:created>
  <dcterms:modified xsi:type="dcterms:W3CDTF">2020-04-09T08:51:49Z</dcterms:modified>
</cp:coreProperties>
</file>